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0" r:id="rId2"/>
    <p:sldId id="271" r:id="rId3"/>
    <p:sldId id="272" r:id="rId4"/>
    <p:sldId id="273" r:id="rId5"/>
    <p:sldId id="275" r:id="rId6"/>
    <p:sldId id="276" r:id="rId7"/>
    <p:sldId id="279" r:id="rId8"/>
    <p:sldId id="278" r:id="rId9"/>
    <p:sldId id="280" r:id="rId10"/>
    <p:sldId id="281" r:id="rId11"/>
    <p:sldId id="28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75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192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tiff>
</file>

<file path=ppt/media/image4.tiff>
</file>

<file path=ppt/media/image5.tiff>
</file>

<file path=ppt/media/image6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8A109-F73F-DC49-A1AC-D1D45BAE90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AF2300-15C9-2148-B475-5833B727B5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105A02-B598-4E43-BCF8-FCC53D70D5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DE23F-911A-F846-80D9-B482975AB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A7958B-851E-344B-8E12-FF53573D3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574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E1B47-31D5-8B47-9492-082DDDA70A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39DAB2-384D-4F48-90D3-9AEC6E7CDC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88A830-FBEC-4B4A-92A2-D247B17BE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EDD028-2E13-3B40-B745-02081BB99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8A6E6-72F0-E84A-AF52-E41DCA643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226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C3038E5-5280-1246-BE16-08F9324829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5773A63-7FC2-FD43-89DD-FFB08961097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D13B5-AB12-9545-A895-897C03469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A9D53D-42C8-EC4F-84C6-51A1A57C5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9F2D0D-17AC-434E-B7F3-8DED40EA6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07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74DB-A98F-194D-9F20-4CF5D4B9D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74FA8-4984-F74B-9452-315EE6689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774C19-81AD-7644-81FC-CF099555C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62E6BB-210E-F944-AC87-F842B1193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906FC-F848-D946-AB21-1F52725C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1210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6429D-A489-DE4D-BDF9-D60C42F92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08AD1-88AC-8A42-801D-5C7FA61B0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738D1E-2A20-6241-9082-BFDCED3D72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9DF50C-5FE3-C34C-A7E0-423483B2C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CEC0D-1455-3E4A-B099-9D9F54122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999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9B5D8-C67E-6A4D-9AC8-5BE33965BD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DED0E3-F133-A94C-823A-4C2C048E31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9E409E-5C90-584C-BDC0-429C828F16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DE6FDA-4BD7-6449-9513-3D7B887D5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C5A570-74B5-8648-A5E1-1DD38B19D5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8E6451-71AE-034D-BD13-44E95795B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873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80C076-4914-8748-BBBB-6748854F0B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937367-D014-A64F-A00D-E67A322D6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CB3D84-7C2A-1C47-8F32-0935CED8C3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EC8350-ABF6-224A-8AE2-871CDE5A46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17AA9E-BDB8-BC4D-94CA-7829B50595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64A585-4106-6E41-B4BA-5DC4B117A8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707273-15CF-CD48-8806-369FDAAB77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58BC2-2774-654C-88CF-608E9FF32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2145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A4199-8486-FA4D-8C27-A7A77CB70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2C0DD7-9074-2A42-ABCE-30F087C69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CB0FD0-3F10-A241-A53A-04ACE6F65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FD7684-E8B2-1843-8172-81EDB3886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306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2C0BE3-BC1E-7546-9F99-774EB1ABF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A443CF-9271-294C-8B11-74FDE1D34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B85813-E42B-7141-BA14-F0714C2AE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4763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87047-1689-9A4F-91DD-30E7D9CBE1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BE81D-BDC4-9441-BC25-CF907AF4A6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334A30-5F4B-D849-9578-0A3C767E6EA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B70D5E-4B45-9A4F-85D9-AF817F568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1B94A4-13C6-FB48-97FE-B9B2A86FF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6DE880-4A75-3047-BA69-6C9FD53B1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036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57996-CB17-0F49-BDCD-9C0CEF61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8A38D6-ED6B-F747-8587-1B39AB3310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013FD5-2ED3-A449-85A3-6BEDBEF0F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017390-0CAF-594D-BC47-413F87F3D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CD0E9-917F-F640-BB7C-135231161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FCCE9-805F-FC48-AF7D-AE35038C6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92224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C0700A-3228-9747-B92F-C40BA6CBA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F24A2-E1B1-5542-9F46-9D06568CD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A2E47-414F-D640-ACC9-301AD58D06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A9F091-2857-DD4A-8BD5-F03D714E71CE}" type="datetimeFigureOut">
              <a:rPr lang="en-US" smtClean="0"/>
              <a:t>2/4/21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244E5-6E3A-0248-BED8-AA74CAAB39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7861D2-2867-F34B-8CF1-C2D17D09E7C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57486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s://github.com/miguelangelsantana" TargetMode="Externa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38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8" name="Group 40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69" name="Freeform: Shape 45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0" name="Freeform: Shape 46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42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72" name="Freeform: Shape 43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73" name="Freeform: Shape 44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A1CAD7-C943-A74E-90DB-733E9BC11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7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Sentiment Analysis | Business Reviews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243A0-E126-D143-A092-B282F4D5FB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5024" y="3809999"/>
            <a:ext cx="7025753" cy="101277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Miguel Angel Santana II, MBA</a:t>
            </a:r>
          </a:p>
          <a:p>
            <a:r>
              <a:rPr lang="en-US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February 2, 2021</a:t>
            </a:r>
          </a:p>
          <a:p>
            <a:endParaRPr lang="en-US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19360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F892E19-92E7-4BB2-8C3F-DBDFE8D9D3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" y="-1"/>
            <a:ext cx="4581527" cy="6858002"/>
            <a:chOff x="-2" y="-1"/>
            <a:chExt cx="4581527" cy="6858002"/>
          </a:xfrm>
          <a:effectLst>
            <a:outerShdw blurRad="381000" dist="508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81E493D3-31D9-4B80-9798-EEA082E12A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2" y="-1"/>
              <a:ext cx="4572002" cy="6858002"/>
              <a:chOff x="-2" y="-1"/>
              <a:chExt cx="4572002" cy="6858002"/>
            </a:xfrm>
            <a:effectLst/>
          </p:grpSpPr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id="{62E6AA4D-EC17-45B5-B621-DF0FD91FD4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D56F11D0-7966-41FE-AAB9-EC0C54F11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-2" y="-1"/>
                <a:ext cx="4572002" cy="6858002"/>
              </a:xfrm>
              <a:custGeom>
                <a:avLst/>
                <a:gdLst>
                  <a:gd name="connsiteX0" fmla="*/ 4214994 w 4572002"/>
                  <a:gd name="connsiteY0" fmla="*/ 6564620 h 6858002"/>
                  <a:gd name="connsiteX1" fmla="*/ 4214994 w 4572002"/>
                  <a:gd name="connsiteY1" fmla="*/ 6564621 h 6858002"/>
                  <a:gd name="connsiteX2" fmla="*/ 4237474 w 4572002"/>
                  <a:gd name="connsiteY2" fmla="*/ 6588626 h 6858002"/>
                  <a:gd name="connsiteX3" fmla="*/ 4254096 w 4572002"/>
                  <a:gd name="connsiteY3" fmla="*/ 6625225 h 6858002"/>
                  <a:gd name="connsiteX4" fmla="*/ 4247001 w 4572002"/>
                  <a:gd name="connsiteY4" fmla="*/ 6662540 h 6858002"/>
                  <a:gd name="connsiteX5" fmla="*/ 4247000 w 4572002"/>
                  <a:gd name="connsiteY5" fmla="*/ 6662541 h 6858002"/>
                  <a:gd name="connsiteX6" fmla="*/ 4246999 w 4572002"/>
                  <a:gd name="connsiteY6" fmla="*/ 6662544 h 6858002"/>
                  <a:gd name="connsiteX7" fmla="*/ 4235550 w 4572002"/>
                  <a:gd name="connsiteY7" fmla="*/ 6683027 h 6858002"/>
                  <a:gd name="connsiteX8" fmla="*/ 4232403 w 4572002"/>
                  <a:gd name="connsiteY8" fmla="*/ 6702976 h 6858002"/>
                  <a:gd name="connsiteX9" fmla="*/ 4232403 w 4572002"/>
                  <a:gd name="connsiteY9" fmla="*/ 6702977 h 6858002"/>
                  <a:gd name="connsiteX10" fmla="*/ 4246238 w 4572002"/>
                  <a:gd name="connsiteY10" fmla="*/ 6742553 h 6858002"/>
                  <a:gd name="connsiteX11" fmla="*/ 4246239 w 4572002"/>
                  <a:gd name="connsiteY11" fmla="*/ 6742555 h 6858002"/>
                  <a:gd name="connsiteX12" fmla="*/ 4265716 w 4572002"/>
                  <a:gd name="connsiteY12" fmla="*/ 6812062 h 6858002"/>
                  <a:gd name="connsiteX13" fmla="*/ 4265717 w 4572002"/>
                  <a:gd name="connsiteY13" fmla="*/ 6812064 h 6858002"/>
                  <a:gd name="connsiteX14" fmla="*/ 4265717 w 4572002"/>
                  <a:gd name="connsiteY14" fmla="*/ 6812063 h 6858002"/>
                  <a:gd name="connsiteX15" fmla="*/ 4265716 w 4572002"/>
                  <a:gd name="connsiteY15" fmla="*/ 6812062 h 6858002"/>
                  <a:gd name="connsiteX16" fmla="*/ 4260942 w 4572002"/>
                  <a:gd name="connsiteY16" fmla="*/ 6776800 h 6858002"/>
                  <a:gd name="connsiteX17" fmla="*/ 4246239 w 4572002"/>
                  <a:gd name="connsiteY17" fmla="*/ 6742555 h 6858002"/>
                  <a:gd name="connsiteX18" fmla="*/ 4246238 w 4572002"/>
                  <a:gd name="connsiteY18" fmla="*/ 6742552 h 6858002"/>
                  <a:gd name="connsiteX19" fmla="*/ 4232403 w 4572002"/>
                  <a:gd name="connsiteY19" fmla="*/ 6702976 h 6858002"/>
                  <a:gd name="connsiteX20" fmla="*/ 4246999 w 4572002"/>
                  <a:gd name="connsiteY20" fmla="*/ 6662544 h 6858002"/>
                  <a:gd name="connsiteX21" fmla="*/ 4247000 w 4572002"/>
                  <a:gd name="connsiteY21" fmla="*/ 6662542 h 6858002"/>
                  <a:gd name="connsiteX22" fmla="*/ 4247001 w 4572002"/>
                  <a:gd name="connsiteY22" fmla="*/ 6662540 h 6858002"/>
                  <a:gd name="connsiteX23" fmla="*/ 4254084 w 4572002"/>
                  <a:gd name="connsiteY23" fmla="*/ 6645552 h 6858002"/>
                  <a:gd name="connsiteX24" fmla="*/ 4254096 w 4572002"/>
                  <a:gd name="connsiteY24" fmla="*/ 6625225 h 6858002"/>
                  <a:gd name="connsiteX25" fmla="*/ 4254096 w 4572002"/>
                  <a:gd name="connsiteY25" fmla="*/ 6625224 h 6858002"/>
                  <a:gd name="connsiteX26" fmla="*/ 4237474 w 4572002"/>
                  <a:gd name="connsiteY26" fmla="*/ 6588625 h 6858002"/>
                  <a:gd name="connsiteX27" fmla="*/ 4295315 w 4572002"/>
                  <a:gd name="connsiteY27" fmla="*/ 6438981 h 6858002"/>
                  <a:gd name="connsiteX28" fmla="*/ 4275385 w 4572002"/>
                  <a:gd name="connsiteY28" fmla="*/ 6463840 h 6858002"/>
                  <a:gd name="connsiteX29" fmla="*/ 4275382 w 4572002"/>
                  <a:gd name="connsiteY29" fmla="*/ 6463849 h 6858002"/>
                  <a:gd name="connsiteX30" fmla="*/ 4261587 w 4572002"/>
                  <a:gd name="connsiteY30" fmla="*/ 6513012 h 6858002"/>
                  <a:gd name="connsiteX31" fmla="*/ 4242781 w 4572002"/>
                  <a:gd name="connsiteY31" fmla="*/ 6546194 h 6858002"/>
                  <a:gd name="connsiteX32" fmla="*/ 4242781 w 4572002"/>
                  <a:gd name="connsiteY32" fmla="*/ 6546195 h 6858002"/>
                  <a:gd name="connsiteX33" fmla="*/ 4259120 w 4572002"/>
                  <a:gd name="connsiteY33" fmla="*/ 6521804 h 6858002"/>
                  <a:gd name="connsiteX34" fmla="*/ 4261587 w 4572002"/>
                  <a:gd name="connsiteY34" fmla="*/ 6513012 h 6858002"/>
                  <a:gd name="connsiteX35" fmla="*/ 4264398 w 4572002"/>
                  <a:gd name="connsiteY35" fmla="*/ 6508052 h 6858002"/>
                  <a:gd name="connsiteX36" fmla="*/ 4275382 w 4572002"/>
                  <a:gd name="connsiteY36" fmla="*/ 6463849 h 6858002"/>
                  <a:gd name="connsiteX37" fmla="*/ 4275385 w 4572002"/>
                  <a:gd name="connsiteY37" fmla="*/ 6463841 h 6858002"/>
                  <a:gd name="connsiteX38" fmla="*/ 4295315 w 4572002"/>
                  <a:gd name="connsiteY38" fmla="*/ 6438981 h 6858002"/>
                  <a:gd name="connsiteX39" fmla="*/ 4381289 w 4572002"/>
                  <a:gd name="connsiteY39" fmla="*/ 6365204 h 6858002"/>
                  <a:gd name="connsiteX40" fmla="*/ 4380008 w 4572002"/>
                  <a:gd name="connsiteY40" fmla="*/ 6387910 h 6858002"/>
                  <a:gd name="connsiteX41" fmla="*/ 4378243 w 4572002"/>
                  <a:gd name="connsiteY41" fmla="*/ 6391549 h 6858002"/>
                  <a:gd name="connsiteX42" fmla="*/ 4370589 w 4572002"/>
                  <a:gd name="connsiteY42" fmla="*/ 6407332 h 6858002"/>
                  <a:gd name="connsiteX43" fmla="*/ 4370589 w 4572002"/>
                  <a:gd name="connsiteY43" fmla="*/ 6407333 h 6858002"/>
                  <a:gd name="connsiteX44" fmla="*/ 4378243 w 4572002"/>
                  <a:gd name="connsiteY44" fmla="*/ 6391549 h 6858002"/>
                  <a:gd name="connsiteX45" fmla="*/ 4380008 w 4572002"/>
                  <a:gd name="connsiteY45" fmla="*/ 6387910 h 6858002"/>
                  <a:gd name="connsiteX46" fmla="*/ 4142220 w 4572002"/>
                  <a:gd name="connsiteY46" fmla="*/ 4221391 h 6858002"/>
                  <a:gd name="connsiteX47" fmla="*/ 4142220 w 4572002"/>
                  <a:gd name="connsiteY47" fmla="*/ 4221392 h 6858002"/>
                  <a:gd name="connsiteX48" fmla="*/ 4147936 w 4572002"/>
                  <a:gd name="connsiteY48" fmla="*/ 4253015 h 6858002"/>
                  <a:gd name="connsiteX49" fmla="*/ 4187752 w 4572002"/>
                  <a:gd name="connsiteY49" fmla="*/ 4324646 h 6858002"/>
                  <a:gd name="connsiteX50" fmla="*/ 4196706 w 4572002"/>
                  <a:gd name="connsiteY50" fmla="*/ 4363891 h 6858002"/>
                  <a:gd name="connsiteX51" fmla="*/ 4195944 w 4572002"/>
                  <a:gd name="connsiteY51" fmla="*/ 4482004 h 6858002"/>
                  <a:gd name="connsiteX52" fmla="*/ 4135934 w 4572002"/>
                  <a:gd name="connsiteY52" fmla="*/ 4659174 h 6858002"/>
                  <a:gd name="connsiteX53" fmla="*/ 4127932 w 4572002"/>
                  <a:gd name="connsiteY53" fmla="*/ 4677655 h 6858002"/>
                  <a:gd name="connsiteX54" fmla="*/ 4118025 w 4572002"/>
                  <a:gd name="connsiteY54" fmla="*/ 4767764 h 6858002"/>
                  <a:gd name="connsiteX55" fmla="*/ 4116716 w 4572002"/>
                  <a:gd name="connsiteY55" fmla="*/ 4800483 h 6858002"/>
                  <a:gd name="connsiteX56" fmla="*/ 4116716 w 4572002"/>
                  <a:gd name="connsiteY56" fmla="*/ 4800484 h 6858002"/>
                  <a:gd name="connsiteX57" fmla="*/ 4131552 w 4572002"/>
                  <a:gd name="connsiteY57" fmla="*/ 4828917 h 6858002"/>
                  <a:gd name="connsiteX58" fmla="*/ 4153733 w 4572002"/>
                  <a:gd name="connsiteY58" fmla="*/ 4863343 h 6858002"/>
                  <a:gd name="connsiteX59" fmla="*/ 4161262 w 4572002"/>
                  <a:gd name="connsiteY59" fmla="*/ 4889275 h 6858002"/>
                  <a:gd name="connsiteX60" fmla="*/ 4159557 w 4572002"/>
                  <a:gd name="connsiteY60" fmla="*/ 4912168 h 6858002"/>
                  <a:gd name="connsiteX61" fmla="*/ 4158155 w 4572002"/>
                  <a:gd name="connsiteY61" fmla="*/ 4933804 h 6858002"/>
                  <a:gd name="connsiteX62" fmla="*/ 4158155 w 4572002"/>
                  <a:gd name="connsiteY62" fmla="*/ 4933805 h 6858002"/>
                  <a:gd name="connsiteX63" fmla="*/ 4162914 w 4572002"/>
                  <a:gd name="connsiteY63" fmla="*/ 4952673 h 6858002"/>
                  <a:gd name="connsiteX64" fmla="*/ 4165707 w 4572002"/>
                  <a:gd name="connsiteY64" fmla="*/ 4957454 h 6858002"/>
                  <a:gd name="connsiteX65" fmla="*/ 4166985 w 4572002"/>
                  <a:gd name="connsiteY65" fmla="*/ 4961456 h 6858002"/>
                  <a:gd name="connsiteX66" fmla="*/ 4182989 w 4572002"/>
                  <a:gd name="connsiteY66" fmla="*/ 4987038 h 6858002"/>
                  <a:gd name="connsiteX67" fmla="*/ 4209468 w 4572002"/>
                  <a:gd name="connsiteY67" fmla="*/ 5041522 h 6858002"/>
                  <a:gd name="connsiteX68" fmla="*/ 4216684 w 4572002"/>
                  <a:gd name="connsiteY68" fmla="*/ 5072376 h 6858002"/>
                  <a:gd name="connsiteX69" fmla="*/ 4222587 w 4572002"/>
                  <a:gd name="connsiteY69" fmla="*/ 5087441 h 6858002"/>
                  <a:gd name="connsiteX70" fmla="*/ 4235615 w 4572002"/>
                  <a:gd name="connsiteY70" fmla="*/ 5133220 h 6858002"/>
                  <a:gd name="connsiteX71" fmla="*/ 4235616 w 4572002"/>
                  <a:gd name="connsiteY71" fmla="*/ 5133225 h 6858002"/>
                  <a:gd name="connsiteX72" fmla="*/ 4228901 w 4572002"/>
                  <a:gd name="connsiteY72" fmla="*/ 5166113 h 6858002"/>
                  <a:gd name="connsiteX73" fmla="*/ 4228901 w 4572002"/>
                  <a:gd name="connsiteY73" fmla="*/ 5166114 h 6858002"/>
                  <a:gd name="connsiteX74" fmla="*/ 4229593 w 4572002"/>
                  <a:gd name="connsiteY74" fmla="*/ 5172091 h 6858002"/>
                  <a:gd name="connsiteX75" fmla="*/ 4232139 w 4572002"/>
                  <a:gd name="connsiteY75" fmla="*/ 5179068 h 6858002"/>
                  <a:gd name="connsiteX76" fmla="*/ 4231973 w 4572002"/>
                  <a:gd name="connsiteY76" fmla="*/ 5229434 h 6858002"/>
                  <a:gd name="connsiteX77" fmla="*/ 4225669 w 4572002"/>
                  <a:gd name="connsiteY77" fmla="*/ 5241089 h 6858002"/>
                  <a:gd name="connsiteX78" fmla="*/ 4208517 w 4572002"/>
                  <a:gd name="connsiteY78" fmla="*/ 5272796 h 6858002"/>
                  <a:gd name="connsiteX79" fmla="*/ 4184613 w 4572002"/>
                  <a:gd name="connsiteY79" fmla="*/ 5312288 h 6858002"/>
                  <a:gd name="connsiteX80" fmla="*/ 4183557 w 4572002"/>
                  <a:gd name="connsiteY80" fmla="*/ 5321350 h 6858002"/>
                  <a:gd name="connsiteX81" fmla="*/ 4181083 w 4572002"/>
                  <a:gd name="connsiteY81" fmla="*/ 5326163 h 6858002"/>
                  <a:gd name="connsiteX82" fmla="*/ 4179637 w 4572002"/>
                  <a:gd name="connsiteY82" fmla="*/ 5355014 h 6858002"/>
                  <a:gd name="connsiteX83" fmla="*/ 4179637 w 4572002"/>
                  <a:gd name="connsiteY83" fmla="*/ 5355015 h 6858002"/>
                  <a:gd name="connsiteX84" fmla="*/ 4184513 w 4572002"/>
                  <a:gd name="connsiteY84" fmla="*/ 5385385 h 6858002"/>
                  <a:gd name="connsiteX85" fmla="*/ 4192704 w 4572002"/>
                  <a:gd name="connsiteY85" fmla="*/ 5425583 h 6858002"/>
                  <a:gd name="connsiteX86" fmla="*/ 4204327 w 4572002"/>
                  <a:gd name="connsiteY86" fmla="*/ 5480638 h 6858002"/>
                  <a:gd name="connsiteX87" fmla="*/ 4208850 w 4572002"/>
                  <a:gd name="connsiteY87" fmla="*/ 5507668 h 6858002"/>
                  <a:gd name="connsiteX88" fmla="*/ 4198232 w 4572002"/>
                  <a:gd name="connsiteY88" fmla="*/ 5531692 h 6858002"/>
                  <a:gd name="connsiteX89" fmla="*/ 4198231 w 4572002"/>
                  <a:gd name="connsiteY89" fmla="*/ 5531693 h 6858002"/>
                  <a:gd name="connsiteX90" fmla="*/ 4188085 w 4572002"/>
                  <a:gd name="connsiteY90" fmla="*/ 5547578 h 6858002"/>
                  <a:gd name="connsiteX91" fmla="*/ 4188085 w 4572002"/>
                  <a:gd name="connsiteY91" fmla="*/ 5547579 h 6858002"/>
                  <a:gd name="connsiteX92" fmla="*/ 4197659 w 4572002"/>
                  <a:gd name="connsiteY92" fmla="*/ 5562747 h 6858002"/>
                  <a:gd name="connsiteX93" fmla="*/ 4268907 w 4572002"/>
                  <a:gd name="connsiteY93" fmla="*/ 5704484 h 6858002"/>
                  <a:gd name="connsiteX94" fmla="*/ 4274812 w 4572002"/>
                  <a:gd name="connsiteY94" fmla="*/ 5740489 h 6858002"/>
                  <a:gd name="connsiteX95" fmla="*/ 4283578 w 4572002"/>
                  <a:gd name="connsiteY95" fmla="*/ 5760874 h 6858002"/>
                  <a:gd name="connsiteX96" fmla="*/ 4371973 w 4572002"/>
                  <a:gd name="connsiteY96" fmla="*/ 5883752 h 6858002"/>
                  <a:gd name="connsiteX97" fmla="*/ 4371974 w 4572002"/>
                  <a:gd name="connsiteY97" fmla="*/ 5883757 h 6858002"/>
                  <a:gd name="connsiteX98" fmla="*/ 4389877 w 4572002"/>
                  <a:gd name="connsiteY98" fmla="*/ 5935946 h 6858002"/>
                  <a:gd name="connsiteX99" fmla="*/ 4389878 w 4572002"/>
                  <a:gd name="connsiteY99" fmla="*/ 5935950 h 6858002"/>
                  <a:gd name="connsiteX100" fmla="*/ 4386259 w 4572002"/>
                  <a:gd name="connsiteY100" fmla="*/ 5993290 h 6858002"/>
                  <a:gd name="connsiteX101" fmla="*/ 4386259 w 4572002"/>
                  <a:gd name="connsiteY101" fmla="*/ 5993291 h 6858002"/>
                  <a:gd name="connsiteX102" fmla="*/ 4379782 w 4572002"/>
                  <a:gd name="connsiteY102" fmla="*/ 6026440 h 6858002"/>
                  <a:gd name="connsiteX103" fmla="*/ 4323583 w 4572002"/>
                  <a:gd name="connsiteY103" fmla="*/ 6108738 h 6858002"/>
                  <a:gd name="connsiteX104" fmla="*/ 4309890 w 4572002"/>
                  <a:gd name="connsiteY104" fmla="*/ 6133314 h 6858002"/>
                  <a:gd name="connsiteX105" fmla="*/ 4309890 w 4572002"/>
                  <a:gd name="connsiteY105" fmla="*/ 6133315 h 6858002"/>
                  <a:gd name="connsiteX106" fmla="*/ 4313591 w 4572002"/>
                  <a:gd name="connsiteY106" fmla="*/ 6143190 h 6858002"/>
                  <a:gd name="connsiteX107" fmla="*/ 4325486 w 4572002"/>
                  <a:gd name="connsiteY107" fmla="*/ 6155600 h 6858002"/>
                  <a:gd name="connsiteX108" fmla="*/ 4325488 w 4572002"/>
                  <a:gd name="connsiteY108" fmla="*/ 6155603 h 6858002"/>
                  <a:gd name="connsiteX109" fmla="*/ 4364160 w 4572002"/>
                  <a:gd name="connsiteY109" fmla="*/ 6228757 h 6858002"/>
                  <a:gd name="connsiteX110" fmla="*/ 4381497 w 4572002"/>
                  <a:gd name="connsiteY110" fmla="*/ 6361540 h 6858002"/>
                  <a:gd name="connsiteX111" fmla="*/ 4381497 w 4572002"/>
                  <a:gd name="connsiteY111" fmla="*/ 6361539 h 6858002"/>
                  <a:gd name="connsiteX112" fmla="*/ 4364160 w 4572002"/>
                  <a:gd name="connsiteY112" fmla="*/ 6228756 h 6858002"/>
                  <a:gd name="connsiteX113" fmla="*/ 4325488 w 4572002"/>
                  <a:gd name="connsiteY113" fmla="*/ 6155602 h 6858002"/>
                  <a:gd name="connsiteX114" fmla="*/ 4325486 w 4572002"/>
                  <a:gd name="connsiteY114" fmla="*/ 6155600 h 6858002"/>
                  <a:gd name="connsiteX115" fmla="*/ 4309890 w 4572002"/>
                  <a:gd name="connsiteY115" fmla="*/ 6133315 h 6858002"/>
                  <a:gd name="connsiteX116" fmla="*/ 4323583 w 4572002"/>
                  <a:gd name="connsiteY116" fmla="*/ 6108739 h 6858002"/>
                  <a:gd name="connsiteX117" fmla="*/ 4379782 w 4572002"/>
                  <a:gd name="connsiteY117" fmla="*/ 6026441 h 6858002"/>
                  <a:gd name="connsiteX118" fmla="*/ 4386259 w 4572002"/>
                  <a:gd name="connsiteY118" fmla="*/ 5993292 h 6858002"/>
                  <a:gd name="connsiteX119" fmla="*/ 4386259 w 4572002"/>
                  <a:gd name="connsiteY119" fmla="*/ 5993290 h 6858002"/>
                  <a:gd name="connsiteX120" fmla="*/ 4389712 w 4572002"/>
                  <a:gd name="connsiteY120" fmla="*/ 5964477 h 6858002"/>
                  <a:gd name="connsiteX121" fmla="*/ 4389878 w 4572002"/>
                  <a:gd name="connsiteY121" fmla="*/ 5935950 h 6858002"/>
                  <a:gd name="connsiteX122" fmla="*/ 4389878 w 4572002"/>
                  <a:gd name="connsiteY122" fmla="*/ 5935949 h 6858002"/>
                  <a:gd name="connsiteX123" fmla="*/ 4389877 w 4572002"/>
                  <a:gd name="connsiteY123" fmla="*/ 5935946 h 6858002"/>
                  <a:gd name="connsiteX124" fmla="*/ 4382997 w 4572002"/>
                  <a:gd name="connsiteY124" fmla="*/ 5909351 h 6858002"/>
                  <a:gd name="connsiteX125" fmla="*/ 4371974 w 4572002"/>
                  <a:gd name="connsiteY125" fmla="*/ 5883757 h 6858002"/>
                  <a:gd name="connsiteX126" fmla="*/ 4371973 w 4572002"/>
                  <a:gd name="connsiteY126" fmla="*/ 5883751 h 6858002"/>
                  <a:gd name="connsiteX127" fmla="*/ 4283578 w 4572002"/>
                  <a:gd name="connsiteY127" fmla="*/ 5760873 h 6858002"/>
                  <a:gd name="connsiteX128" fmla="*/ 4274812 w 4572002"/>
                  <a:gd name="connsiteY128" fmla="*/ 5740488 h 6858002"/>
                  <a:gd name="connsiteX129" fmla="*/ 4268907 w 4572002"/>
                  <a:gd name="connsiteY129" fmla="*/ 5704483 h 6858002"/>
                  <a:gd name="connsiteX130" fmla="*/ 4197659 w 4572002"/>
                  <a:gd name="connsiteY130" fmla="*/ 5562746 h 6858002"/>
                  <a:gd name="connsiteX131" fmla="*/ 4188085 w 4572002"/>
                  <a:gd name="connsiteY131" fmla="*/ 5547578 h 6858002"/>
                  <a:gd name="connsiteX132" fmla="*/ 4198231 w 4572002"/>
                  <a:gd name="connsiteY132" fmla="*/ 5531694 h 6858002"/>
                  <a:gd name="connsiteX133" fmla="*/ 4198232 w 4572002"/>
                  <a:gd name="connsiteY133" fmla="*/ 5531692 h 6858002"/>
                  <a:gd name="connsiteX134" fmla="*/ 4206630 w 4572002"/>
                  <a:gd name="connsiteY134" fmla="*/ 5520422 h 6858002"/>
                  <a:gd name="connsiteX135" fmla="*/ 4208850 w 4572002"/>
                  <a:gd name="connsiteY135" fmla="*/ 5507668 h 6858002"/>
                  <a:gd name="connsiteX136" fmla="*/ 4208850 w 4572002"/>
                  <a:gd name="connsiteY136" fmla="*/ 5507667 h 6858002"/>
                  <a:gd name="connsiteX137" fmla="*/ 4204327 w 4572002"/>
                  <a:gd name="connsiteY137" fmla="*/ 5480637 h 6858002"/>
                  <a:gd name="connsiteX138" fmla="*/ 4192704 w 4572002"/>
                  <a:gd name="connsiteY138" fmla="*/ 5425582 h 6858002"/>
                  <a:gd name="connsiteX139" fmla="*/ 4184513 w 4572002"/>
                  <a:gd name="connsiteY139" fmla="*/ 5385384 h 6858002"/>
                  <a:gd name="connsiteX140" fmla="*/ 4179637 w 4572002"/>
                  <a:gd name="connsiteY140" fmla="*/ 5355014 h 6858002"/>
                  <a:gd name="connsiteX141" fmla="*/ 4183557 w 4572002"/>
                  <a:gd name="connsiteY141" fmla="*/ 5321350 h 6858002"/>
                  <a:gd name="connsiteX142" fmla="*/ 4208517 w 4572002"/>
                  <a:gd name="connsiteY142" fmla="*/ 5272797 h 6858002"/>
                  <a:gd name="connsiteX143" fmla="*/ 4225669 w 4572002"/>
                  <a:gd name="connsiteY143" fmla="*/ 5241089 h 6858002"/>
                  <a:gd name="connsiteX144" fmla="*/ 4231973 w 4572002"/>
                  <a:gd name="connsiteY144" fmla="*/ 5229433 h 6858002"/>
                  <a:gd name="connsiteX145" fmla="*/ 4232139 w 4572002"/>
                  <a:gd name="connsiteY145" fmla="*/ 5179068 h 6858002"/>
                  <a:gd name="connsiteX146" fmla="*/ 4232139 w 4572002"/>
                  <a:gd name="connsiteY146" fmla="*/ 5179067 h 6858002"/>
                  <a:gd name="connsiteX147" fmla="*/ 4229593 w 4572002"/>
                  <a:gd name="connsiteY147" fmla="*/ 5172090 h 6858002"/>
                  <a:gd name="connsiteX148" fmla="*/ 4228901 w 4572002"/>
                  <a:gd name="connsiteY148" fmla="*/ 5166114 h 6858002"/>
                  <a:gd name="connsiteX149" fmla="*/ 4235616 w 4572002"/>
                  <a:gd name="connsiteY149" fmla="*/ 5133225 h 6858002"/>
                  <a:gd name="connsiteX150" fmla="*/ 4235616 w 4572002"/>
                  <a:gd name="connsiteY150" fmla="*/ 5133224 h 6858002"/>
                  <a:gd name="connsiteX151" fmla="*/ 4235615 w 4572002"/>
                  <a:gd name="connsiteY151" fmla="*/ 5133220 h 6858002"/>
                  <a:gd name="connsiteX152" fmla="*/ 4228473 w 4572002"/>
                  <a:gd name="connsiteY152" fmla="*/ 5102461 h 6858002"/>
                  <a:gd name="connsiteX153" fmla="*/ 4222587 w 4572002"/>
                  <a:gd name="connsiteY153" fmla="*/ 5087441 h 6858002"/>
                  <a:gd name="connsiteX154" fmla="*/ 4222582 w 4572002"/>
                  <a:gd name="connsiteY154" fmla="*/ 5087423 h 6858002"/>
                  <a:gd name="connsiteX155" fmla="*/ 4209468 w 4572002"/>
                  <a:gd name="connsiteY155" fmla="*/ 5041521 h 6858002"/>
                  <a:gd name="connsiteX156" fmla="*/ 4182989 w 4572002"/>
                  <a:gd name="connsiteY156" fmla="*/ 4987037 h 6858002"/>
                  <a:gd name="connsiteX157" fmla="*/ 4165707 w 4572002"/>
                  <a:gd name="connsiteY157" fmla="*/ 4957454 h 6858002"/>
                  <a:gd name="connsiteX158" fmla="*/ 4158155 w 4572002"/>
                  <a:gd name="connsiteY158" fmla="*/ 4933805 h 6858002"/>
                  <a:gd name="connsiteX159" fmla="*/ 4159557 w 4572002"/>
                  <a:gd name="connsiteY159" fmla="*/ 4912169 h 6858002"/>
                  <a:gd name="connsiteX160" fmla="*/ 4161262 w 4572002"/>
                  <a:gd name="connsiteY160" fmla="*/ 4889276 h 6858002"/>
                  <a:gd name="connsiteX161" fmla="*/ 4161262 w 4572002"/>
                  <a:gd name="connsiteY161" fmla="*/ 4889275 h 6858002"/>
                  <a:gd name="connsiteX162" fmla="*/ 4156484 w 4572002"/>
                  <a:gd name="connsiteY162" fmla="*/ 4867614 h 6858002"/>
                  <a:gd name="connsiteX163" fmla="*/ 4153733 w 4572002"/>
                  <a:gd name="connsiteY163" fmla="*/ 4863343 h 6858002"/>
                  <a:gd name="connsiteX164" fmla="*/ 4151983 w 4572002"/>
                  <a:gd name="connsiteY164" fmla="*/ 4857317 h 6858002"/>
                  <a:gd name="connsiteX165" fmla="*/ 4131552 w 4572002"/>
                  <a:gd name="connsiteY165" fmla="*/ 4828916 h 6858002"/>
                  <a:gd name="connsiteX166" fmla="*/ 4116716 w 4572002"/>
                  <a:gd name="connsiteY166" fmla="*/ 4800483 h 6858002"/>
                  <a:gd name="connsiteX167" fmla="*/ 4118025 w 4572002"/>
                  <a:gd name="connsiteY167" fmla="*/ 4767765 h 6858002"/>
                  <a:gd name="connsiteX168" fmla="*/ 4127932 w 4572002"/>
                  <a:gd name="connsiteY168" fmla="*/ 4677656 h 6858002"/>
                  <a:gd name="connsiteX169" fmla="*/ 4135934 w 4572002"/>
                  <a:gd name="connsiteY169" fmla="*/ 4659175 h 6858002"/>
                  <a:gd name="connsiteX170" fmla="*/ 4195944 w 4572002"/>
                  <a:gd name="connsiteY170" fmla="*/ 4482005 h 6858002"/>
                  <a:gd name="connsiteX171" fmla="*/ 4196706 w 4572002"/>
                  <a:gd name="connsiteY171" fmla="*/ 4363891 h 6858002"/>
                  <a:gd name="connsiteX172" fmla="*/ 4196706 w 4572002"/>
                  <a:gd name="connsiteY172" fmla="*/ 4363890 h 6858002"/>
                  <a:gd name="connsiteX173" fmla="*/ 4187752 w 4572002"/>
                  <a:gd name="connsiteY173" fmla="*/ 4324645 h 6858002"/>
                  <a:gd name="connsiteX174" fmla="*/ 4147936 w 4572002"/>
                  <a:gd name="connsiteY174" fmla="*/ 4253014 h 6858002"/>
                  <a:gd name="connsiteX175" fmla="*/ 4211111 w 4572002"/>
                  <a:gd name="connsiteY175" fmla="*/ 2836172 h 6858002"/>
                  <a:gd name="connsiteX176" fmla="*/ 4202421 w 4572002"/>
                  <a:gd name="connsiteY176" fmla="*/ 2848793 h 6858002"/>
                  <a:gd name="connsiteX177" fmla="*/ 4186816 w 4572002"/>
                  <a:gd name="connsiteY177" fmla="*/ 2897785 h 6858002"/>
                  <a:gd name="connsiteX178" fmla="*/ 4185787 w 4572002"/>
                  <a:gd name="connsiteY178" fmla="*/ 2903551 h 6858002"/>
                  <a:gd name="connsiteX179" fmla="*/ 4182513 w 4572002"/>
                  <a:gd name="connsiteY179" fmla="*/ 2914328 h 6858002"/>
                  <a:gd name="connsiteX180" fmla="*/ 4177882 w 4572002"/>
                  <a:gd name="connsiteY180" fmla="*/ 2947858 h 6858002"/>
                  <a:gd name="connsiteX181" fmla="*/ 4177881 w 4572002"/>
                  <a:gd name="connsiteY181" fmla="*/ 2947862 h 6858002"/>
                  <a:gd name="connsiteX182" fmla="*/ 4177881 w 4572002"/>
                  <a:gd name="connsiteY182" fmla="*/ 2947863 h 6858002"/>
                  <a:gd name="connsiteX183" fmla="*/ 4181465 w 4572002"/>
                  <a:gd name="connsiteY183" fmla="*/ 2982149 h 6858002"/>
                  <a:gd name="connsiteX184" fmla="*/ 4193158 w 4572002"/>
                  <a:gd name="connsiteY184" fmla="*/ 3077402 h 6858002"/>
                  <a:gd name="connsiteX185" fmla="*/ 4180703 w 4572002"/>
                  <a:gd name="connsiteY185" fmla="*/ 3172654 h 6858002"/>
                  <a:gd name="connsiteX186" fmla="*/ 4133076 w 4572002"/>
                  <a:gd name="connsiteY186" fmla="*/ 3489467 h 6858002"/>
                  <a:gd name="connsiteX187" fmla="*/ 4110977 w 4572002"/>
                  <a:gd name="connsiteY187" fmla="*/ 3544713 h 6858002"/>
                  <a:gd name="connsiteX188" fmla="*/ 4093355 w 4572002"/>
                  <a:gd name="connsiteY188" fmla="*/ 3574408 h 6858002"/>
                  <a:gd name="connsiteX189" fmla="*/ 4093355 w 4572002"/>
                  <a:gd name="connsiteY189" fmla="*/ 3574409 h 6858002"/>
                  <a:gd name="connsiteX190" fmla="*/ 4105453 w 4572002"/>
                  <a:gd name="connsiteY190" fmla="*/ 3606818 h 6858002"/>
                  <a:gd name="connsiteX191" fmla="*/ 4118979 w 4572002"/>
                  <a:gd name="connsiteY191" fmla="*/ 3630633 h 6858002"/>
                  <a:gd name="connsiteX192" fmla="*/ 4136708 w 4572002"/>
                  <a:gd name="connsiteY192" fmla="*/ 3654416 h 6858002"/>
                  <a:gd name="connsiteX193" fmla="*/ 4140382 w 4572002"/>
                  <a:gd name="connsiteY193" fmla="*/ 3668940 h 6858002"/>
                  <a:gd name="connsiteX194" fmla="*/ 4143220 w 4572002"/>
                  <a:gd name="connsiteY194" fmla="*/ 3680164 h 6858002"/>
                  <a:gd name="connsiteX195" fmla="*/ 4139172 w 4572002"/>
                  <a:gd name="connsiteY195" fmla="*/ 3734837 h 6858002"/>
                  <a:gd name="connsiteX196" fmla="*/ 4139172 w 4572002"/>
                  <a:gd name="connsiteY196" fmla="*/ 3734838 h 6858002"/>
                  <a:gd name="connsiteX197" fmla="*/ 4139554 w 4572002"/>
                  <a:gd name="connsiteY197" fmla="*/ 3754653 h 6858002"/>
                  <a:gd name="connsiteX198" fmla="*/ 4145911 w 4572002"/>
                  <a:gd name="connsiteY198" fmla="*/ 3789776 h 6858002"/>
                  <a:gd name="connsiteX199" fmla="*/ 4130980 w 4572002"/>
                  <a:gd name="connsiteY199" fmla="*/ 3822472 h 6858002"/>
                  <a:gd name="connsiteX200" fmla="*/ 4116645 w 4572002"/>
                  <a:gd name="connsiteY200" fmla="*/ 3852619 h 6858002"/>
                  <a:gd name="connsiteX201" fmla="*/ 4116645 w 4572002"/>
                  <a:gd name="connsiteY201" fmla="*/ 3852620 h 6858002"/>
                  <a:gd name="connsiteX202" fmla="*/ 4117425 w 4572002"/>
                  <a:gd name="connsiteY202" fmla="*/ 3868764 h 6858002"/>
                  <a:gd name="connsiteX203" fmla="*/ 4126028 w 4572002"/>
                  <a:gd name="connsiteY203" fmla="*/ 3885337 h 6858002"/>
                  <a:gd name="connsiteX204" fmla="*/ 4126028 w 4572002"/>
                  <a:gd name="connsiteY204" fmla="*/ 3885339 h 6858002"/>
                  <a:gd name="connsiteX205" fmla="*/ 4148409 w 4572002"/>
                  <a:gd name="connsiteY205" fmla="*/ 3923125 h 6858002"/>
                  <a:gd name="connsiteX206" fmla="*/ 4157913 w 4572002"/>
                  <a:gd name="connsiteY206" fmla="*/ 3962160 h 6858002"/>
                  <a:gd name="connsiteX207" fmla="*/ 4142221 w 4572002"/>
                  <a:gd name="connsiteY207" fmla="*/ 4043838 h 6858002"/>
                  <a:gd name="connsiteX208" fmla="*/ 4142220 w 4572002"/>
                  <a:gd name="connsiteY208" fmla="*/ 4043839 h 6858002"/>
                  <a:gd name="connsiteX209" fmla="*/ 4127099 w 4572002"/>
                  <a:gd name="connsiteY209" fmla="*/ 4103825 h 6858002"/>
                  <a:gd name="connsiteX210" fmla="*/ 4127099 w 4572002"/>
                  <a:gd name="connsiteY210" fmla="*/ 4103826 h 6858002"/>
                  <a:gd name="connsiteX211" fmla="*/ 4129066 w 4572002"/>
                  <a:gd name="connsiteY211" fmla="*/ 4134256 h 6858002"/>
                  <a:gd name="connsiteX212" fmla="*/ 4138410 w 4572002"/>
                  <a:gd name="connsiteY212" fmla="*/ 4165382 h 6858002"/>
                  <a:gd name="connsiteX213" fmla="*/ 4138410 w 4572002"/>
                  <a:gd name="connsiteY213" fmla="*/ 4165384 h 6858002"/>
                  <a:gd name="connsiteX214" fmla="*/ 4142315 w 4572002"/>
                  <a:gd name="connsiteY214" fmla="*/ 4192388 h 6858002"/>
                  <a:gd name="connsiteX215" fmla="*/ 4142315 w 4572002"/>
                  <a:gd name="connsiteY215" fmla="*/ 4192387 h 6858002"/>
                  <a:gd name="connsiteX216" fmla="*/ 4138410 w 4572002"/>
                  <a:gd name="connsiteY216" fmla="*/ 4165383 h 6858002"/>
                  <a:gd name="connsiteX217" fmla="*/ 4138410 w 4572002"/>
                  <a:gd name="connsiteY217" fmla="*/ 4165382 h 6858002"/>
                  <a:gd name="connsiteX218" fmla="*/ 4127099 w 4572002"/>
                  <a:gd name="connsiteY218" fmla="*/ 4103826 h 6858002"/>
                  <a:gd name="connsiteX219" fmla="*/ 4142220 w 4572002"/>
                  <a:gd name="connsiteY219" fmla="*/ 4043840 h 6858002"/>
                  <a:gd name="connsiteX220" fmla="*/ 4142221 w 4572002"/>
                  <a:gd name="connsiteY220" fmla="*/ 4043838 h 6858002"/>
                  <a:gd name="connsiteX221" fmla="*/ 4155523 w 4572002"/>
                  <a:gd name="connsiteY221" fmla="*/ 4002410 h 6858002"/>
                  <a:gd name="connsiteX222" fmla="*/ 4157913 w 4572002"/>
                  <a:gd name="connsiteY222" fmla="*/ 3962160 h 6858002"/>
                  <a:gd name="connsiteX223" fmla="*/ 4157913 w 4572002"/>
                  <a:gd name="connsiteY223" fmla="*/ 3962159 h 6858002"/>
                  <a:gd name="connsiteX224" fmla="*/ 4126028 w 4572002"/>
                  <a:gd name="connsiteY224" fmla="*/ 3885338 h 6858002"/>
                  <a:gd name="connsiteX225" fmla="*/ 4126028 w 4572002"/>
                  <a:gd name="connsiteY225" fmla="*/ 3885337 h 6858002"/>
                  <a:gd name="connsiteX226" fmla="*/ 4116645 w 4572002"/>
                  <a:gd name="connsiteY226" fmla="*/ 3852620 h 6858002"/>
                  <a:gd name="connsiteX227" fmla="*/ 4130980 w 4572002"/>
                  <a:gd name="connsiteY227" fmla="*/ 3822473 h 6858002"/>
                  <a:gd name="connsiteX228" fmla="*/ 4145911 w 4572002"/>
                  <a:gd name="connsiteY228" fmla="*/ 3789777 h 6858002"/>
                  <a:gd name="connsiteX229" fmla="*/ 4145911 w 4572002"/>
                  <a:gd name="connsiteY229" fmla="*/ 3789776 h 6858002"/>
                  <a:gd name="connsiteX230" fmla="*/ 4139554 w 4572002"/>
                  <a:gd name="connsiteY230" fmla="*/ 3754652 h 6858002"/>
                  <a:gd name="connsiteX231" fmla="*/ 4139172 w 4572002"/>
                  <a:gd name="connsiteY231" fmla="*/ 3734838 h 6858002"/>
                  <a:gd name="connsiteX232" fmla="*/ 4143220 w 4572002"/>
                  <a:gd name="connsiteY232" fmla="*/ 3680164 h 6858002"/>
                  <a:gd name="connsiteX233" fmla="*/ 4143220 w 4572002"/>
                  <a:gd name="connsiteY233" fmla="*/ 3680163 h 6858002"/>
                  <a:gd name="connsiteX234" fmla="*/ 4140382 w 4572002"/>
                  <a:gd name="connsiteY234" fmla="*/ 3668940 h 6858002"/>
                  <a:gd name="connsiteX235" fmla="*/ 4136708 w 4572002"/>
                  <a:gd name="connsiteY235" fmla="*/ 3654416 h 6858002"/>
                  <a:gd name="connsiteX236" fmla="*/ 4136708 w 4572002"/>
                  <a:gd name="connsiteY236" fmla="*/ 3654416 h 6858002"/>
                  <a:gd name="connsiteX237" fmla="*/ 4136708 w 4572002"/>
                  <a:gd name="connsiteY237" fmla="*/ 3654415 h 6858002"/>
                  <a:gd name="connsiteX238" fmla="*/ 4118979 w 4572002"/>
                  <a:gd name="connsiteY238" fmla="*/ 3630632 h 6858002"/>
                  <a:gd name="connsiteX239" fmla="*/ 4105453 w 4572002"/>
                  <a:gd name="connsiteY239" fmla="*/ 3606817 h 6858002"/>
                  <a:gd name="connsiteX240" fmla="*/ 4095707 w 4572002"/>
                  <a:gd name="connsiteY240" fmla="*/ 3587174 h 6858002"/>
                  <a:gd name="connsiteX241" fmla="*/ 4093355 w 4572002"/>
                  <a:gd name="connsiteY241" fmla="*/ 3574408 h 6858002"/>
                  <a:gd name="connsiteX242" fmla="*/ 4098434 w 4572002"/>
                  <a:gd name="connsiteY242" fmla="*/ 3562321 h 6858002"/>
                  <a:gd name="connsiteX243" fmla="*/ 4110977 w 4572002"/>
                  <a:gd name="connsiteY243" fmla="*/ 3544714 h 6858002"/>
                  <a:gd name="connsiteX244" fmla="*/ 4133076 w 4572002"/>
                  <a:gd name="connsiteY244" fmla="*/ 3489468 h 6858002"/>
                  <a:gd name="connsiteX245" fmla="*/ 4180703 w 4572002"/>
                  <a:gd name="connsiteY245" fmla="*/ 3172655 h 6858002"/>
                  <a:gd name="connsiteX246" fmla="*/ 4193158 w 4572002"/>
                  <a:gd name="connsiteY246" fmla="*/ 3077402 h 6858002"/>
                  <a:gd name="connsiteX247" fmla="*/ 4193158 w 4572002"/>
                  <a:gd name="connsiteY247" fmla="*/ 3077401 h 6858002"/>
                  <a:gd name="connsiteX248" fmla="*/ 4181465 w 4572002"/>
                  <a:gd name="connsiteY248" fmla="*/ 2982148 h 6858002"/>
                  <a:gd name="connsiteX249" fmla="*/ 4177881 w 4572002"/>
                  <a:gd name="connsiteY249" fmla="*/ 2947863 h 6858002"/>
                  <a:gd name="connsiteX250" fmla="*/ 4177882 w 4572002"/>
                  <a:gd name="connsiteY250" fmla="*/ 2947858 h 6858002"/>
                  <a:gd name="connsiteX251" fmla="*/ 4185787 w 4572002"/>
                  <a:gd name="connsiteY251" fmla="*/ 2903551 h 6858002"/>
                  <a:gd name="connsiteX252" fmla="*/ 4202421 w 4572002"/>
                  <a:gd name="connsiteY252" fmla="*/ 2848794 h 6858002"/>
                  <a:gd name="connsiteX253" fmla="*/ 4211111 w 4572002"/>
                  <a:gd name="connsiteY253" fmla="*/ 2836173 h 6858002"/>
                  <a:gd name="connsiteX254" fmla="*/ 3726625 w 4572002"/>
                  <a:gd name="connsiteY254" fmla="*/ 1508458 h 6858002"/>
                  <a:gd name="connsiteX255" fmla="*/ 3698531 w 4572002"/>
                  <a:gd name="connsiteY255" fmla="*/ 1596214 h 6858002"/>
                  <a:gd name="connsiteX256" fmla="*/ 3700436 w 4572002"/>
                  <a:gd name="connsiteY256" fmla="*/ 1624981 h 6858002"/>
                  <a:gd name="connsiteX257" fmla="*/ 3757017 w 4572002"/>
                  <a:gd name="connsiteY257" fmla="*/ 1697754 h 6858002"/>
                  <a:gd name="connsiteX258" fmla="*/ 3779686 w 4572002"/>
                  <a:gd name="connsiteY258" fmla="*/ 1733189 h 6858002"/>
                  <a:gd name="connsiteX259" fmla="*/ 3821407 w 4572002"/>
                  <a:gd name="connsiteY259" fmla="*/ 1833776 h 6858002"/>
                  <a:gd name="connsiteX260" fmla="*/ 3829028 w 4572002"/>
                  <a:gd name="connsiteY260" fmla="*/ 1842159 h 6858002"/>
                  <a:gd name="connsiteX261" fmla="*/ 3919519 w 4572002"/>
                  <a:gd name="connsiteY261" fmla="*/ 1916455 h 6858002"/>
                  <a:gd name="connsiteX262" fmla="*/ 3934949 w 4572002"/>
                  <a:gd name="connsiteY262" fmla="*/ 1933220 h 6858002"/>
                  <a:gd name="connsiteX263" fmla="*/ 3958954 w 4572002"/>
                  <a:gd name="connsiteY263" fmla="*/ 1953414 h 6858002"/>
                  <a:gd name="connsiteX264" fmla="*/ 4005437 w 4572002"/>
                  <a:gd name="connsiteY264" fmla="*/ 2016470 h 6858002"/>
                  <a:gd name="connsiteX265" fmla="*/ 4020296 w 4572002"/>
                  <a:gd name="connsiteY265" fmla="*/ 2094579 h 6858002"/>
                  <a:gd name="connsiteX266" fmla="*/ 4042967 w 4572002"/>
                  <a:gd name="connsiteY266" fmla="*/ 2188880 h 6858002"/>
                  <a:gd name="connsiteX267" fmla="*/ 4058207 w 4572002"/>
                  <a:gd name="connsiteY267" fmla="*/ 2228315 h 6858002"/>
                  <a:gd name="connsiteX268" fmla="*/ 4087164 w 4572002"/>
                  <a:gd name="connsiteY268" fmla="*/ 2334045 h 6858002"/>
                  <a:gd name="connsiteX269" fmla="*/ 4111549 w 4572002"/>
                  <a:gd name="connsiteY269" fmla="*/ 2409486 h 6858002"/>
                  <a:gd name="connsiteX270" fmla="*/ 4128650 w 4572002"/>
                  <a:gd name="connsiteY270" fmla="*/ 2435913 h 6858002"/>
                  <a:gd name="connsiteX271" fmla="*/ 4134481 w 4572002"/>
                  <a:gd name="connsiteY271" fmla="*/ 2463018 h 6858002"/>
                  <a:gd name="connsiteX272" fmla="*/ 4125839 w 4572002"/>
                  <a:gd name="connsiteY272" fmla="*/ 2518262 h 6858002"/>
                  <a:gd name="connsiteX273" fmla="*/ 4125838 w 4572002"/>
                  <a:gd name="connsiteY273" fmla="*/ 2518264 h 6858002"/>
                  <a:gd name="connsiteX274" fmla="*/ 4122194 w 4572002"/>
                  <a:gd name="connsiteY274" fmla="*/ 2545006 h 6858002"/>
                  <a:gd name="connsiteX275" fmla="*/ 4122194 w 4572002"/>
                  <a:gd name="connsiteY275" fmla="*/ 2545007 h 6858002"/>
                  <a:gd name="connsiteX276" fmla="*/ 4126408 w 4572002"/>
                  <a:gd name="connsiteY276" fmla="*/ 2571035 h 6858002"/>
                  <a:gd name="connsiteX277" fmla="*/ 4199563 w 4572002"/>
                  <a:gd name="connsiteY277" fmla="*/ 2668002 h 6858002"/>
                  <a:gd name="connsiteX278" fmla="*/ 4247953 w 4572002"/>
                  <a:gd name="connsiteY278" fmla="*/ 2745349 h 6858002"/>
                  <a:gd name="connsiteX279" fmla="*/ 4247954 w 4572002"/>
                  <a:gd name="connsiteY279" fmla="*/ 2745352 h 6858002"/>
                  <a:gd name="connsiteX280" fmla="*/ 4253873 w 4572002"/>
                  <a:gd name="connsiteY280" fmla="*/ 2778006 h 6858002"/>
                  <a:gd name="connsiteX281" fmla="*/ 4253453 w 4572002"/>
                  <a:gd name="connsiteY281" fmla="*/ 2785440 h 6858002"/>
                  <a:gd name="connsiteX282" fmla="*/ 4243374 w 4572002"/>
                  <a:gd name="connsiteY282" fmla="*/ 2811780 h 6858002"/>
                  <a:gd name="connsiteX283" fmla="*/ 4243371 w 4572002"/>
                  <a:gd name="connsiteY283" fmla="*/ 2811787 h 6858002"/>
                  <a:gd name="connsiteX284" fmla="*/ 4243372 w 4572002"/>
                  <a:gd name="connsiteY284" fmla="*/ 2811787 h 6858002"/>
                  <a:gd name="connsiteX285" fmla="*/ 4243374 w 4572002"/>
                  <a:gd name="connsiteY285" fmla="*/ 2811780 h 6858002"/>
                  <a:gd name="connsiteX286" fmla="*/ 4253025 w 4572002"/>
                  <a:gd name="connsiteY286" fmla="*/ 2793023 h 6858002"/>
                  <a:gd name="connsiteX287" fmla="*/ 4253453 w 4572002"/>
                  <a:gd name="connsiteY287" fmla="*/ 2785440 h 6858002"/>
                  <a:gd name="connsiteX288" fmla="*/ 4254654 w 4572002"/>
                  <a:gd name="connsiteY288" fmla="*/ 2782305 h 6858002"/>
                  <a:gd name="connsiteX289" fmla="*/ 4253873 w 4572002"/>
                  <a:gd name="connsiteY289" fmla="*/ 2778006 h 6858002"/>
                  <a:gd name="connsiteX290" fmla="*/ 4254284 w 4572002"/>
                  <a:gd name="connsiteY290" fmla="*/ 2770758 h 6858002"/>
                  <a:gd name="connsiteX291" fmla="*/ 4247954 w 4572002"/>
                  <a:gd name="connsiteY291" fmla="*/ 2745352 h 6858002"/>
                  <a:gd name="connsiteX292" fmla="*/ 4247953 w 4572002"/>
                  <a:gd name="connsiteY292" fmla="*/ 2745348 h 6858002"/>
                  <a:gd name="connsiteX293" fmla="*/ 4199563 w 4572002"/>
                  <a:gd name="connsiteY293" fmla="*/ 2668001 h 6858002"/>
                  <a:gd name="connsiteX294" fmla="*/ 4126408 w 4572002"/>
                  <a:gd name="connsiteY294" fmla="*/ 2571034 h 6858002"/>
                  <a:gd name="connsiteX295" fmla="*/ 4122194 w 4572002"/>
                  <a:gd name="connsiteY295" fmla="*/ 2545007 h 6858002"/>
                  <a:gd name="connsiteX296" fmla="*/ 4125838 w 4572002"/>
                  <a:gd name="connsiteY296" fmla="*/ 2518265 h 6858002"/>
                  <a:gd name="connsiteX297" fmla="*/ 4125839 w 4572002"/>
                  <a:gd name="connsiteY297" fmla="*/ 2518262 h 6858002"/>
                  <a:gd name="connsiteX298" fmla="*/ 4132419 w 4572002"/>
                  <a:gd name="connsiteY298" fmla="*/ 2490551 h 6858002"/>
                  <a:gd name="connsiteX299" fmla="*/ 4134481 w 4572002"/>
                  <a:gd name="connsiteY299" fmla="*/ 2463018 h 6858002"/>
                  <a:gd name="connsiteX300" fmla="*/ 4134481 w 4572002"/>
                  <a:gd name="connsiteY300" fmla="*/ 2463017 h 6858002"/>
                  <a:gd name="connsiteX301" fmla="*/ 4111549 w 4572002"/>
                  <a:gd name="connsiteY301" fmla="*/ 2409485 h 6858002"/>
                  <a:gd name="connsiteX302" fmla="*/ 4087164 w 4572002"/>
                  <a:gd name="connsiteY302" fmla="*/ 2334044 h 6858002"/>
                  <a:gd name="connsiteX303" fmla="*/ 4058207 w 4572002"/>
                  <a:gd name="connsiteY303" fmla="*/ 2228314 h 6858002"/>
                  <a:gd name="connsiteX304" fmla="*/ 4042967 w 4572002"/>
                  <a:gd name="connsiteY304" fmla="*/ 2188879 h 6858002"/>
                  <a:gd name="connsiteX305" fmla="*/ 4020296 w 4572002"/>
                  <a:gd name="connsiteY305" fmla="*/ 2094578 h 6858002"/>
                  <a:gd name="connsiteX306" fmla="*/ 4005437 w 4572002"/>
                  <a:gd name="connsiteY306" fmla="*/ 2016469 h 6858002"/>
                  <a:gd name="connsiteX307" fmla="*/ 3958954 w 4572002"/>
                  <a:gd name="connsiteY307" fmla="*/ 1953413 h 6858002"/>
                  <a:gd name="connsiteX308" fmla="*/ 3934949 w 4572002"/>
                  <a:gd name="connsiteY308" fmla="*/ 1933219 h 6858002"/>
                  <a:gd name="connsiteX309" fmla="*/ 3919519 w 4572002"/>
                  <a:gd name="connsiteY309" fmla="*/ 1916454 h 6858002"/>
                  <a:gd name="connsiteX310" fmla="*/ 3829028 w 4572002"/>
                  <a:gd name="connsiteY310" fmla="*/ 1842158 h 6858002"/>
                  <a:gd name="connsiteX311" fmla="*/ 3821407 w 4572002"/>
                  <a:gd name="connsiteY311" fmla="*/ 1833775 h 6858002"/>
                  <a:gd name="connsiteX312" fmla="*/ 3779686 w 4572002"/>
                  <a:gd name="connsiteY312" fmla="*/ 1733188 h 6858002"/>
                  <a:gd name="connsiteX313" fmla="*/ 3757018 w 4572002"/>
                  <a:gd name="connsiteY313" fmla="*/ 1697753 h 6858002"/>
                  <a:gd name="connsiteX314" fmla="*/ 3700436 w 4572002"/>
                  <a:gd name="connsiteY314" fmla="*/ 1624980 h 6858002"/>
                  <a:gd name="connsiteX315" fmla="*/ 3698532 w 4572002"/>
                  <a:gd name="connsiteY315" fmla="*/ 1596213 h 6858002"/>
                  <a:gd name="connsiteX316" fmla="*/ 3745230 w 4572002"/>
                  <a:gd name="connsiteY316" fmla="*/ 1459073 h 6858002"/>
                  <a:gd name="connsiteX317" fmla="*/ 3745229 w 4572002"/>
                  <a:gd name="connsiteY317" fmla="*/ 1459074 h 6858002"/>
                  <a:gd name="connsiteX318" fmla="*/ 3736012 w 4572002"/>
                  <a:gd name="connsiteY318" fmla="*/ 1481572 h 6858002"/>
                  <a:gd name="connsiteX319" fmla="*/ 3764423 w 4572002"/>
                  <a:gd name="connsiteY319" fmla="*/ 1268758 h 6858002"/>
                  <a:gd name="connsiteX320" fmla="*/ 3769590 w 4572002"/>
                  <a:gd name="connsiteY320" fmla="*/ 1286070 h 6858002"/>
                  <a:gd name="connsiteX321" fmla="*/ 3791927 w 4572002"/>
                  <a:gd name="connsiteY321" fmla="*/ 1350628 h 6858002"/>
                  <a:gd name="connsiteX322" fmla="*/ 3786333 w 4572002"/>
                  <a:gd name="connsiteY322" fmla="*/ 1413840 h 6858002"/>
                  <a:gd name="connsiteX323" fmla="*/ 3791928 w 4572002"/>
                  <a:gd name="connsiteY323" fmla="*/ 1350627 h 6858002"/>
                  <a:gd name="connsiteX324" fmla="*/ 3769590 w 4572002"/>
                  <a:gd name="connsiteY324" fmla="*/ 1286069 h 6858002"/>
                  <a:gd name="connsiteX325" fmla="*/ 3706152 w 4572002"/>
                  <a:gd name="connsiteY325" fmla="*/ 773035 h 6858002"/>
                  <a:gd name="connsiteX326" fmla="*/ 3706152 w 4572002"/>
                  <a:gd name="connsiteY326" fmla="*/ 773036 h 6858002"/>
                  <a:gd name="connsiteX327" fmla="*/ 3714152 w 4572002"/>
                  <a:gd name="connsiteY327" fmla="*/ 854380 h 6858002"/>
                  <a:gd name="connsiteX328" fmla="*/ 3745205 w 4572002"/>
                  <a:gd name="connsiteY328" fmla="*/ 915344 h 6858002"/>
                  <a:gd name="connsiteX329" fmla="*/ 3755683 w 4572002"/>
                  <a:gd name="connsiteY329" fmla="*/ 927156 h 6858002"/>
                  <a:gd name="connsiteX330" fmla="*/ 3752063 w 4572002"/>
                  <a:gd name="connsiteY330" fmla="*/ 1097088 h 6858002"/>
                  <a:gd name="connsiteX331" fmla="*/ 3747681 w 4572002"/>
                  <a:gd name="connsiteY331" fmla="*/ 1123186 h 6858002"/>
                  <a:gd name="connsiteX332" fmla="*/ 3772400 w 4572002"/>
                  <a:gd name="connsiteY332" fmla="*/ 1184029 h 6858002"/>
                  <a:gd name="connsiteX333" fmla="*/ 3747682 w 4572002"/>
                  <a:gd name="connsiteY333" fmla="*/ 1123185 h 6858002"/>
                  <a:gd name="connsiteX334" fmla="*/ 3752064 w 4572002"/>
                  <a:gd name="connsiteY334" fmla="*/ 1097087 h 6858002"/>
                  <a:gd name="connsiteX335" fmla="*/ 3755684 w 4572002"/>
                  <a:gd name="connsiteY335" fmla="*/ 927155 h 6858002"/>
                  <a:gd name="connsiteX336" fmla="*/ 3745206 w 4572002"/>
                  <a:gd name="connsiteY336" fmla="*/ 915343 h 6858002"/>
                  <a:gd name="connsiteX337" fmla="*/ 3714152 w 4572002"/>
                  <a:gd name="connsiteY337" fmla="*/ 854379 h 6858002"/>
                  <a:gd name="connsiteX338" fmla="*/ 3761553 w 4572002"/>
                  <a:gd name="connsiteY338" fmla="*/ 517851 h 6858002"/>
                  <a:gd name="connsiteX339" fmla="*/ 3752635 w 4572002"/>
                  <a:gd name="connsiteY339" fmla="*/ 556048 h 6858002"/>
                  <a:gd name="connsiteX340" fmla="*/ 3746157 w 4572002"/>
                  <a:gd name="connsiteY340" fmla="*/ 580051 h 6858002"/>
                  <a:gd name="connsiteX341" fmla="*/ 3742776 w 4572002"/>
                  <a:gd name="connsiteY341" fmla="*/ 642538 h 6858002"/>
                  <a:gd name="connsiteX342" fmla="*/ 3730253 w 4572002"/>
                  <a:gd name="connsiteY342" fmla="*/ 694928 h 6858002"/>
                  <a:gd name="connsiteX343" fmla="*/ 3742777 w 4572002"/>
                  <a:gd name="connsiteY343" fmla="*/ 642537 h 6858002"/>
                  <a:gd name="connsiteX344" fmla="*/ 3746158 w 4572002"/>
                  <a:gd name="connsiteY344" fmla="*/ 580050 h 6858002"/>
                  <a:gd name="connsiteX345" fmla="*/ 3752636 w 4572002"/>
                  <a:gd name="connsiteY345" fmla="*/ 556047 h 6858002"/>
                  <a:gd name="connsiteX346" fmla="*/ 3774848 w 4572002"/>
                  <a:gd name="connsiteY346" fmla="*/ 298169 h 6858002"/>
                  <a:gd name="connsiteX347" fmla="*/ 3760065 w 4572002"/>
                  <a:gd name="connsiteY347" fmla="*/ 313534 h 6858002"/>
                  <a:gd name="connsiteX348" fmla="*/ 3759493 w 4572002"/>
                  <a:gd name="connsiteY348" fmla="*/ 338871 h 6858002"/>
                  <a:gd name="connsiteX349" fmla="*/ 3759500 w 4572002"/>
                  <a:gd name="connsiteY349" fmla="*/ 338900 h 6858002"/>
                  <a:gd name="connsiteX350" fmla="*/ 3769400 w 4572002"/>
                  <a:gd name="connsiteY350" fmla="*/ 395640 h 6858002"/>
                  <a:gd name="connsiteX351" fmla="*/ 3765590 w 4572002"/>
                  <a:gd name="connsiteY351" fmla="*/ 367328 h 6858002"/>
                  <a:gd name="connsiteX352" fmla="*/ 3759500 w 4572002"/>
                  <a:gd name="connsiteY352" fmla="*/ 338900 h 6858002"/>
                  <a:gd name="connsiteX353" fmla="*/ 3759494 w 4572002"/>
                  <a:gd name="connsiteY353" fmla="*/ 338870 h 6858002"/>
                  <a:gd name="connsiteX354" fmla="*/ 3760066 w 4572002"/>
                  <a:gd name="connsiteY354" fmla="*/ 313533 h 6858002"/>
                  <a:gd name="connsiteX355" fmla="*/ 3782393 w 4572002"/>
                  <a:gd name="connsiteY355" fmla="*/ 281568 h 6858002"/>
                  <a:gd name="connsiteX356" fmla="*/ 3777498 w 4572002"/>
                  <a:gd name="connsiteY356" fmla="*/ 295415 h 6858002"/>
                  <a:gd name="connsiteX357" fmla="*/ 3777499 w 4572002"/>
                  <a:gd name="connsiteY357" fmla="*/ 295415 h 6858002"/>
                  <a:gd name="connsiteX358" fmla="*/ 3769073 w 4572002"/>
                  <a:gd name="connsiteY358" fmla="*/ 24486 h 6858002"/>
                  <a:gd name="connsiteX359" fmla="*/ 3766810 w 4572002"/>
                  <a:gd name="connsiteY359" fmla="*/ 74129 h 6858002"/>
                  <a:gd name="connsiteX360" fmla="*/ 3772734 w 4572002"/>
                  <a:gd name="connsiteY360" fmla="*/ 125861 h 6858002"/>
                  <a:gd name="connsiteX361" fmla="*/ 3777129 w 4572002"/>
                  <a:gd name="connsiteY361" fmla="*/ 153387 h 6858002"/>
                  <a:gd name="connsiteX362" fmla="*/ 3785402 w 4572002"/>
                  <a:gd name="connsiteY362" fmla="*/ 228944 h 6858002"/>
                  <a:gd name="connsiteX363" fmla="*/ 3780943 w 4572002"/>
                  <a:gd name="connsiteY363" fmla="*/ 177271 h 6858002"/>
                  <a:gd name="connsiteX364" fmla="*/ 3777129 w 4572002"/>
                  <a:gd name="connsiteY364" fmla="*/ 153387 h 6858002"/>
                  <a:gd name="connsiteX365" fmla="*/ 3776930 w 4572002"/>
                  <a:gd name="connsiteY365" fmla="*/ 151569 h 6858002"/>
                  <a:gd name="connsiteX366" fmla="*/ 3766811 w 4572002"/>
                  <a:gd name="connsiteY366" fmla="*/ 74129 h 6858002"/>
                  <a:gd name="connsiteX367" fmla="*/ 3766492 w 4572002"/>
                  <a:gd name="connsiteY367" fmla="*/ 0 h 6858002"/>
                  <a:gd name="connsiteX368" fmla="*/ 4230600 w 4572002"/>
                  <a:gd name="connsiteY368" fmla="*/ 0 h 6858002"/>
                  <a:gd name="connsiteX369" fmla="*/ 4229473 w 4572002"/>
                  <a:gd name="connsiteY369" fmla="*/ 2817 h 6858002"/>
                  <a:gd name="connsiteX370" fmla="*/ 4215375 w 4572002"/>
                  <a:gd name="connsiteY370" fmla="*/ 63587 h 6858002"/>
                  <a:gd name="connsiteX371" fmla="*/ 4201468 w 4572002"/>
                  <a:gd name="connsiteY371" fmla="*/ 176939 h 6858002"/>
                  <a:gd name="connsiteX372" fmla="*/ 4193466 w 4572002"/>
                  <a:gd name="connsiteY372" fmla="*/ 200182 h 6858002"/>
                  <a:gd name="connsiteX373" fmla="*/ 4155554 w 4572002"/>
                  <a:gd name="connsiteY373" fmla="*/ 340774 h 6858002"/>
                  <a:gd name="connsiteX374" fmla="*/ 4156319 w 4572002"/>
                  <a:gd name="connsiteY374" fmla="*/ 453364 h 6858002"/>
                  <a:gd name="connsiteX375" fmla="*/ 4158033 w 4572002"/>
                  <a:gd name="connsiteY375" fmla="*/ 462126 h 6858002"/>
                  <a:gd name="connsiteX376" fmla="*/ 4170605 w 4572002"/>
                  <a:gd name="connsiteY376" fmla="*/ 505182 h 6858002"/>
                  <a:gd name="connsiteX377" fmla="*/ 4167177 w 4572002"/>
                  <a:gd name="connsiteY377" fmla="*/ 571860 h 6858002"/>
                  <a:gd name="connsiteX378" fmla="*/ 4149840 w 4572002"/>
                  <a:gd name="connsiteY378" fmla="*/ 617772 h 6858002"/>
                  <a:gd name="connsiteX379" fmla="*/ 4149078 w 4572002"/>
                  <a:gd name="connsiteY379" fmla="*/ 674923 h 6858002"/>
                  <a:gd name="connsiteX380" fmla="*/ 4159937 w 4572002"/>
                  <a:gd name="connsiteY380" fmla="*/ 740268 h 6858002"/>
                  <a:gd name="connsiteX381" fmla="*/ 4162223 w 4572002"/>
                  <a:gd name="connsiteY381" fmla="*/ 769605 h 6858002"/>
                  <a:gd name="connsiteX382" fmla="*/ 4184703 w 4572002"/>
                  <a:gd name="connsiteY382" fmla="*/ 850189 h 6858002"/>
                  <a:gd name="connsiteX383" fmla="*/ 4179179 w 4572002"/>
                  <a:gd name="connsiteY383" fmla="*/ 898198 h 6858002"/>
                  <a:gd name="connsiteX384" fmla="*/ 4164319 w 4572002"/>
                  <a:gd name="connsiteY384" fmla="*/ 945444 h 6858002"/>
                  <a:gd name="connsiteX385" fmla="*/ 4150030 w 4572002"/>
                  <a:gd name="connsiteY385" fmla="*/ 975733 h 6858002"/>
                  <a:gd name="connsiteX386" fmla="*/ 4139934 w 4572002"/>
                  <a:gd name="connsiteY386" fmla="*/ 1036887 h 6858002"/>
                  <a:gd name="connsiteX387" fmla="*/ 4141458 w 4572002"/>
                  <a:gd name="connsiteY387" fmla="*/ 1048125 h 6858002"/>
                  <a:gd name="connsiteX388" fmla="*/ 4154032 w 4572002"/>
                  <a:gd name="connsiteY388" fmla="*/ 1230633 h 6858002"/>
                  <a:gd name="connsiteX389" fmla="*/ 4174225 w 4572002"/>
                  <a:gd name="connsiteY389" fmla="*/ 1303024 h 6858002"/>
                  <a:gd name="connsiteX390" fmla="*/ 4176701 w 4572002"/>
                  <a:gd name="connsiteY390" fmla="*/ 1318456 h 6858002"/>
                  <a:gd name="connsiteX391" fmla="*/ 4199372 w 4572002"/>
                  <a:gd name="connsiteY391" fmla="*/ 1472575 h 6858002"/>
                  <a:gd name="connsiteX392" fmla="*/ 4200325 w 4572002"/>
                  <a:gd name="connsiteY392" fmla="*/ 1489720 h 6858002"/>
                  <a:gd name="connsiteX393" fmla="*/ 4196324 w 4572002"/>
                  <a:gd name="connsiteY393" fmla="*/ 1537537 h 6858002"/>
                  <a:gd name="connsiteX394" fmla="*/ 4237474 w 4572002"/>
                  <a:gd name="connsiteY394" fmla="*/ 1650317 h 6858002"/>
                  <a:gd name="connsiteX395" fmla="*/ 4251572 w 4572002"/>
                  <a:gd name="connsiteY395" fmla="*/ 1763287 h 6858002"/>
                  <a:gd name="connsiteX396" fmla="*/ 4251380 w 4572002"/>
                  <a:gd name="connsiteY396" fmla="*/ 1825393 h 6858002"/>
                  <a:gd name="connsiteX397" fmla="*/ 4261478 w 4572002"/>
                  <a:gd name="connsiteY397" fmla="*/ 1869780 h 6858002"/>
                  <a:gd name="connsiteX398" fmla="*/ 4292149 w 4572002"/>
                  <a:gd name="connsiteY398" fmla="*/ 1978940 h 6858002"/>
                  <a:gd name="connsiteX399" fmla="*/ 4296911 w 4572002"/>
                  <a:gd name="connsiteY399" fmla="*/ 2030378 h 6858002"/>
                  <a:gd name="connsiteX400" fmla="*/ 4307201 w 4572002"/>
                  <a:gd name="connsiteY400" fmla="*/ 2085054 h 6858002"/>
                  <a:gd name="connsiteX401" fmla="*/ 4353302 w 4572002"/>
                  <a:gd name="connsiteY401" fmla="*/ 2220312 h 6858002"/>
                  <a:gd name="connsiteX402" fmla="*/ 4350636 w 4572002"/>
                  <a:gd name="connsiteY402" fmla="*/ 2330806 h 6858002"/>
                  <a:gd name="connsiteX403" fmla="*/ 4351206 w 4572002"/>
                  <a:gd name="connsiteY403" fmla="*/ 2401292 h 6858002"/>
                  <a:gd name="connsiteX404" fmla="*/ 4366446 w 4572002"/>
                  <a:gd name="connsiteY404" fmla="*/ 2485307 h 6858002"/>
                  <a:gd name="connsiteX405" fmla="*/ 4388736 w 4572002"/>
                  <a:gd name="connsiteY405" fmla="*/ 2554079 h 6858002"/>
                  <a:gd name="connsiteX406" fmla="*/ 4406453 w 4572002"/>
                  <a:gd name="connsiteY406" fmla="*/ 2649143 h 6858002"/>
                  <a:gd name="connsiteX407" fmla="*/ 4440554 w 4572002"/>
                  <a:gd name="connsiteY407" fmla="*/ 2743826 h 6858002"/>
                  <a:gd name="connsiteX408" fmla="*/ 4466653 w 4572002"/>
                  <a:gd name="connsiteY408" fmla="*/ 2809930 h 6858002"/>
                  <a:gd name="connsiteX409" fmla="*/ 4489705 w 4572002"/>
                  <a:gd name="connsiteY409" fmla="*/ 2901943 h 6858002"/>
                  <a:gd name="connsiteX410" fmla="*/ 4505897 w 4572002"/>
                  <a:gd name="connsiteY410" fmla="*/ 3042728 h 6858002"/>
                  <a:gd name="connsiteX411" fmla="*/ 4507613 w 4572002"/>
                  <a:gd name="connsiteY411" fmla="*/ 3107500 h 6858002"/>
                  <a:gd name="connsiteX412" fmla="*/ 4545521 w 4572002"/>
                  <a:gd name="connsiteY412" fmla="*/ 3209993 h 6858002"/>
                  <a:gd name="connsiteX413" fmla="*/ 4563811 w 4572002"/>
                  <a:gd name="connsiteY413" fmla="*/ 3253809 h 6858002"/>
                  <a:gd name="connsiteX414" fmla="*/ 4548570 w 4572002"/>
                  <a:gd name="connsiteY414" fmla="*/ 3293244 h 6858002"/>
                  <a:gd name="connsiteX415" fmla="*/ 4531043 w 4572002"/>
                  <a:gd name="connsiteY415" fmla="*/ 3318771 h 6858002"/>
                  <a:gd name="connsiteX416" fmla="*/ 4545904 w 4572002"/>
                  <a:gd name="connsiteY416" fmla="*/ 3399546 h 6858002"/>
                  <a:gd name="connsiteX417" fmla="*/ 4561524 w 4572002"/>
                  <a:gd name="connsiteY417" fmla="*/ 3485275 h 6858002"/>
                  <a:gd name="connsiteX418" fmla="*/ 4572002 w 4572002"/>
                  <a:gd name="connsiteY418" fmla="*/ 3546617 h 6858002"/>
                  <a:gd name="connsiteX419" fmla="*/ 4563620 w 4572002"/>
                  <a:gd name="connsiteY419" fmla="*/ 3623201 h 6858002"/>
                  <a:gd name="connsiteX420" fmla="*/ 4560192 w 4572002"/>
                  <a:gd name="connsiteY420" fmla="*/ 3683591 h 6858002"/>
                  <a:gd name="connsiteX421" fmla="*/ 4550476 w 4572002"/>
                  <a:gd name="connsiteY421" fmla="*/ 3732361 h 6858002"/>
                  <a:gd name="connsiteX422" fmla="*/ 4544759 w 4572002"/>
                  <a:gd name="connsiteY422" fmla="*/ 3749506 h 6858002"/>
                  <a:gd name="connsiteX423" fmla="*/ 4500182 w 4572002"/>
                  <a:gd name="connsiteY423" fmla="*/ 3885338 h 6858002"/>
                  <a:gd name="connsiteX424" fmla="*/ 4464557 w 4572002"/>
                  <a:gd name="connsiteY424" fmla="*/ 4030503 h 6858002"/>
                  <a:gd name="connsiteX425" fmla="*/ 4487039 w 4572002"/>
                  <a:gd name="connsiteY425" fmla="*/ 4124614 h 6858002"/>
                  <a:gd name="connsiteX426" fmla="*/ 4486656 w 4572002"/>
                  <a:gd name="connsiteY426" fmla="*/ 4159667 h 6858002"/>
                  <a:gd name="connsiteX427" fmla="*/ 4491801 w 4572002"/>
                  <a:gd name="connsiteY427" fmla="*/ 4320837 h 6858002"/>
                  <a:gd name="connsiteX428" fmla="*/ 4497325 w 4572002"/>
                  <a:gd name="connsiteY428" fmla="*/ 4349222 h 6858002"/>
                  <a:gd name="connsiteX429" fmla="*/ 4474653 w 4572002"/>
                  <a:gd name="connsiteY429" fmla="*/ 4502579 h 6858002"/>
                  <a:gd name="connsiteX430" fmla="*/ 4470844 w 4572002"/>
                  <a:gd name="connsiteY430" fmla="*/ 4558207 h 6858002"/>
                  <a:gd name="connsiteX431" fmla="*/ 4464557 w 4572002"/>
                  <a:gd name="connsiteY431" fmla="*/ 4609452 h 6858002"/>
                  <a:gd name="connsiteX432" fmla="*/ 4463033 w 4572002"/>
                  <a:gd name="connsiteY432" fmla="*/ 4681083 h 6858002"/>
                  <a:gd name="connsiteX433" fmla="*/ 4465891 w 4572002"/>
                  <a:gd name="connsiteY433" fmla="*/ 4755381 h 6858002"/>
                  <a:gd name="connsiteX434" fmla="*/ 4465319 w 4572002"/>
                  <a:gd name="connsiteY434" fmla="*/ 4838250 h 6858002"/>
                  <a:gd name="connsiteX435" fmla="*/ 4460367 w 4572002"/>
                  <a:gd name="connsiteY435" fmla="*/ 4871019 h 6858002"/>
                  <a:gd name="connsiteX436" fmla="*/ 4463795 w 4572002"/>
                  <a:gd name="connsiteY436" fmla="*/ 4959602 h 6858002"/>
                  <a:gd name="connsiteX437" fmla="*/ 4458082 w 4572002"/>
                  <a:gd name="connsiteY437" fmla="*/ 5006086 h 6858002"/>
                  <a:gd name="connsiteX438" fmla="*/ 4456937 w 4572002"/>
                  <a:gd name="connsiteY438" fmla="*/ 5082670 h 6858002"/>
                  <a:gd name="connsiteX439" fmla="*/ 4455603 w 4572002"/>
                  <a:gd name="connsiteY439" fmla="*/ 5107627 h 6858002"/>
                  <a:gd name="connsiteX440" fmla="*/ 4454840 w 4572002"/>
                  <a:gd name="connsiteY440" fmla="*/ 5129916 h 6858002"/>
                  <a:gd name="connsiteX441" fmla="*/ 4470464 w 4572002"/>
                  <a:gd name="connsiteY441" fmla="*/ 5206308 h 6858002"/>
                  <a:gd name="connsiteX442" fmla="*/ 4471415 w 4572002"/>
                  <a:gd name="connsiteY442" fmla="*/ 5274129 h 6858002"/>
                  <a:gd name="connsiteX443" fmla="*/ 4483990 w 4572002"/>
                  <a:gd name="connsiteY443" fmla="*/ 5393005 h 6858002"/>
                  <a:gd name="connsiteX444" fmla="*/ 4479607 w 4572002"/>
                  <a:gd name="connsiteY444" fmla="*/ 5419295 h 6858002"/>
                  <a:gd name="connsiteX445" fmla="*/ 4477894 w 4572002"/>
                  <a:gd name="connsiteY445" fmla="*/ 5501594 h 6858002"/>
                  <a:gd name="connsiteX446" fmla="*/ 4476560 w 4572002"/>
                  <a:gd name="connsiteY446" fmla="*/ 5548460 h 6858002"/>
                  <a:gd name="connsiteX447" fmla="*/ 4485703 w 4572002"/>
                  <a:gd name="connsiteY447" fmla="*/ 5606372 h 6858002"/>
                  <a:gd name="connsiteX448" fmla="*/ 4505134 w 4572002"/>
                  <a:gd name="connsiteY448" fmla="*/ 5706959 h 6858002"/>
                  <a:gd name="connsiteX449" fmla="*/ 4508183 w 4572002"/>
                  <a:gd name="connsiteY449" fmla="*/ 5733440 h 6858002"/>
                  <a:gd name="connsiteX450" fmla="*/ 4517519 w 4572002"/>
                  <a:gd name="connsiteY450" fmla="*/ 5781830 h 6858002"/>
                  <a:gd name="connsiteX451" fmla="*/ 4519234 w 4572002"/>
                  <a:gd name="connsiteY451" fmla="*/ 5790592 h 6858002"/>
                  <a:gd name="connsiteX452" fmla="*/ 4542855 w 4572002"/>
                  <a:gd name="connsiteY452" fmla="*/ 5864318 h 6858002"/>
                  <a:gd name="connsiteX453" fmla="*/ 4544759 w 4572002"/>
                  <a:gd name="connsiteY453" fmla="*/ 5902610 h 6858002"/>
                  <a:gd name="connsiteX454" fmla="*/ 4544951 w 4572002"/>
                  <a:gd name="connsiteY454" fmla="*/ 6012723 h 6858002"/>
                  <a:gd name="connsiteX455" fmla="*/ 4541332 w 4572002"/>
                  <a:gd name="connsiteY455" fmla="*/ 6059397 h 6858002"/>
                  <a:gd name="connsiteX456" fmla="*/ 4527426 w 4572002"/>
                  <a:gd name="connsiteY456" fmla="*/ 6171605 h 6858002"/>
                  <a:gd name="connsiteX457" fmla="*/ 4520568 w 4572002"/>
                  <a:gd name="connsiteY457" fmla="*/ 6242093 h 6858002"/>
                  <a:gd name="connsiteX458" fmla="*/ 4509706 w 4572002"/>
                  <a:gd name="connsiteY458" fmla="*/ 6323058 h 6858002"/>
                  <a:gd name="connsiteX459" fmla="*/ 4502848 w 4572002"/>
                  <a:gd name="connsiteY459" fmla="*/ 6415833 h 6858002"/>
                  <a:gd name="connsiteX460" fmla="*/ 4482084 w 4572002"/>
                  <a:gd name="connsiteY460" fmla="*/ 6584812 h 6858002"/>
                  <a:gd name="connsiteX461" fmla="*/ 4460557 w 4572002"/>
                  <a:gd name="connsiteY461" fmla="*/ 6748458 h 6858002"/>
                  <a:gd name="connsiteX462" fmla="*/ 4441507 w 4572002"/>
                  <a:gd name="connsiteY462" fmla="*/ 6815516 h 6858002"/>
                  <a:gd name="connsiteX463" fmla="*/ 4431806 w 4572002"/>
                  <a:gd name="connsiteY463" fmla="*/ 6858001 h 6858002"/>
                  <a:gd name="connsiteX464" fmla="*/ 4259554 w 4572002"/>
                  <a:gd name="connsiteY464" fmla="*/ 6858001 h 6858002"/>
                  <a:gd name="connsiteX465" fmla="*/ 4259554 w 4572002"/>
                  <a:gd name="connsiteY465" fmla="*/ 6858002 h 6858002"/>
                  <a:gd name="connsiteX466" fmla="*/ 0 w 4572002"/>
                  <a:gd name="connsiteY466" fmla="*/ 6858002 h 6858002"/>
                  <a:gd name="connsiteX467" fmla="*/ 0 w 4572002"/>
                  <a:gd name="connsiteY467" fmla="*/ 2 h 6858002"/>
                  <a:gd name="connsiteX468" fmla="*/ 3766492 w 4572002"/>
                  <a:gd name="connsiteY468" fmla="*/ 1 h 6858002"/>
                  <a:gd name="connsiteX469" fmla="*/ 3769210 w 4572002"/>
                  <a:gd name="connsiteY469" fmla="*/ 21486 h 6858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  <a:cxn ang="0">
                    <a:pos x="connsiteX468" y="connsiteY468"/>
                  </a:cxn>
                  <a:cxn ang="0">
                    <a:pos x="connsiteX469" y="connsiteY469"/>
                  </a:cxn>
                </a:cxnLst>
                <a:rect l="l" t="t" r="r" b="b"/>
                <a:pathLst>
                  <a:path w="4572002" h="6858002">
                    <a:moveTo>
                      <a:pt x="4214994" y="6564620"/>
                    </a:moveTo>
                    <a:lnTo>
                      <a:pt x="4214994" y="6564621"/>
                    </a:lnTo>
                    <a:cubicBezTo>
                      <a:pt x="4225281" y="6575479"/>
                      <a:pt x="4231378" y="6582147"/>
                      <a:pt x="4237474" y="6588626"/>
                    </a:cubicBezTo>
                    <a:lnTo>
                      <a:pt x="4254096" y="6625225"/>
                    </a:lnTo>
                    <a:lnTo>
                      <a:pt x="4247001" y="6662540"/>
                    </a:lnTo>
                    <a:lnTo>
                      <a:pt x="4247000" y="6662541"/>
                    </a:lnTo>
                    <a:lnTo>
                      <a:pt x="4246999" y="6662544"/>
                    </a:lnTo>
                    <a:lnTo>
                      <a:pt x="4235550" y="6683027"/>
                    </a:lnTo>
                    <a:lnTo>
                      <a:pt x="4232403" y="6702976"/>
                    </a:lnTo>
                    <a:lnTo>
                      <a:pt x="4232403" y="6702977"/>
                    </a:lnTo>
                    <a:cubicBezTo>
                      <a:pt x="4232808" y="6716169"/>
                      <a:pt x="4237951" y="6729219"/>
                      <a:pt x="4246238" y="6742553"/>
                    </a:cubicBezTo>
                    <a:lnTo>
                      <a:pt x="4246239" y="6742555"/>
                    </a:lnTo>
                    <a:lnTo>
                      <a:pt x="4265716" y="6812062"/>
                    </a:lnTo>
                    <a:lnTo>
                      <a:pt x="4265717" y="6812064"/>
                    </a:lnTo>
                    <a:lnTo>
                      <a:pt x="4265717" y="6812063"/>
                    </a:lnTo>
                    <a:lnTo>
                      <a:pt x="4265716" y="6812062"/>
                    </a:lnTo>
                    <a:lnTo>
                      <a:pt x="4260942" y="6776800"/>
                    </a:lnTo>
                    <a:lnTo>
                      <a:pt x="4246239" y="6742555"/>
                    </a:lnTo>
                    <a:lnTo>
                      <a:pt x="4246238" y="6742552"/>
                    </a:lnTo>
                    <a:lnTo>
                      <a:pt x="4232403" y="6702976"/>
                    </a:lnTo>
                    <a:lnTo>
                      <a:pt x="4246999" y="6662544"/>
                    </a:lnTo>
                    <a:lnTo>
                      <a:pt x="4247000" y="6662542"/>
                    </a:lnTo>
                    <a:lnTo>
                      <a:pt x="4247001" y="6662540"/>
                    </a:lnTo>
                    <a:lnTo>
                      <a:pt x="4254084" y="6645552"/>
                    </a:lnTo>
                    <a:lnTo>
                      <a:pt x="4254096" y="6625225"/>
                    </a:lnTo>
                    <a:lnTo>
                      <a:pt x="4254096" y="6625224"/>
                    </a:lnTo>
                    <a:cubicBezTo>
                      <a:pt x="4252000" y="6611341"/>
                      <a:pt x="4245951" y="6597578"/>
                      <a:pt x="4237474" y="6588625"/>
                    </a:cubicBezTo>
                    <a:close/>
                    <a:moveTo>
                      <a:pt x="4295315" y="6438981"/>
                    </a:moveTo>
                    <a:lnTo>
                      <a:pt x="4275385" y="6463840"/>
                    </a:lnTo>
                    <a:lnTo>
                      <a:pt x="4275382" y="6463849"/>
                    </a:lnTo>
                    <a:lnTo>
                      <a:pt x="4261587" y="6513012"/>
                    </a:lnTo>
                    <a:lnTo>
                      <a:pt x="4242781" y="6546194"/>
                    </a:lnTo>
                    <a:lnTo>
                      <a:pt x="4242781" y="6546195"/>
                    </a:lnTo>
                    <a:lnTo>
                      <a:pt x="4259120" y="6521804"/>
                    </a:lnTo>
                    <a:lnTo>
                      <a:pt x="4261587" y="6513012"/>
                    </a:lnTo>
                    <a:lnTo>
                      <a:pt x="4264398" y="6508052"/>
                    </a:lnTo>
                    <a:lnTo>
                      <a:pt x="4275382" y="6463849"/>
                    </a:lnTo>
                    <a:lnTo>
                      <a:pt x="4275385" y="6463841"/>
                    </a:lnTo>
                    <a:cubicBezTo>
                      <a:pt x="4278336" y="6451650"/>
                      <a:pt x="4285813" y="6444077"/>
                      <a:pt x="4295315" y="6438981"/>
                    </a:cubicBezTo>
                    <a:close/>
                    <a:moveTo>
                      <a:pt x="4381289" y="6365204"/>
                    </a:moveTo>
                    <a:lnTo>
                      <a:pt x="4380008" y="6387910"/>
                    </a:lnTo>
                    <a:lnTo>
                      <a:pt x="4378243" y="6391549"/>
                    </a:lnTo>
                    <a:lnTo>
                      <a:pt x="4370589" y="6407332"/>
                    </a:lnTo>
                    <a:lnTo>
                      <a:pt x="4370589" y="6407333"/>
                    </a:lnTo>
                    <a:lnTo>
                      <a:pt x="4378243" y="6391549"/>
                    </a:lnTo>
                    <a:lnTo>
                      <a:pt x="4380008" y="6387910"/>
                    </a:lnTo>
                    <a:close/>
                    <a:moveTo>
                      <a:pt x="4142220" y="4221391"/>
                    </a:moveTo>
                    <a:lnTo>
                      <a:pt x="4142220" y="4221392"/>
                    </a:lnTo>
                    <a:cubicBezTo>
                      <a:pt x="4142982" y="4232061"/>
                      <a:pt x="4143172" y="4243873"/>
                      <a:pt x="4147936" y="4253015"/>
                    </a:cubicBezTo>
                    <a:cubicBezTo>
                      <a:pt x="4160129" y="4277402"/>
                      <a:pt x="4175749" y="4300071"/>
                      <a:pt x="4187752" y="4324646"/>
                    </a:cubicBezTo>
                    <a:lnTo>
                      <a:pt x="4196706" y="4363891"/>
                    </a:lnTo>
                    <a:lnTo>
                      <a:pt x="4195944" y="4482004"/>
                    </a:lnTo>
                    <a:cubicBezTo>
                      <a:pt x="4193276" y="4546776"/>
                      <a:pt x="4192704" y="4612500"/>
                      <a:pt x="4135934" y="4659174"/>
                    </a:cubicBezTo>
                    <a:cubicBezTo>
                      <a:pt x="4131362" y="4662986"/>
                      <a:pt x="4128694" y="4671176"/>
                      <a:pt x="4127932" y="4677655"/>
                    </a:cubicBezTo>
                    <a:cubicBezTo>
                      <a:pt x="4124313" y="4707564"/>
                      <a:pt x="4123931" y="4738235"/>
                      <a:pt x="4118025" y="4767764"/>
                    </a:cubicBezTo>
                    <a:cubicBezTo>
                      <a:pt x="4115644" y="4779575"/>
                      <a:pt x="4114835" y="4790387"/>
                      <a:pt x="4116716" y="4800483"/>
                    </a:cubicBezTo>
                    <a:lnTo>
                      <a:pt x="4116716" y="4800484"/>
                    </a:lnTo>
                    <a:cubicBezTo>
                      <a:pt x="4118597" y="4810581"/>
                      <a:pt x="4123170" y="4819964"/>
                      <a:pt x="4131552" y="4828917"/>
                    </a:cubicBezTo>
                    <a:lnTo>
                      <a:pt x="4153733" y="4863343"/>
                    </a:lnTo>
                    <a:lnTo>
                      <a:pt x="4161262" y="4889275"/>
                    </a:lnTo>
                    <a:lnTo>
                      <a:pt x="4159557" y="4912168"/>
                    </a:lnTo>
                    <a:cubicBezTo>
                      <a:pt x="4157842" y="4919978"/>
                      <a:pt x="4157485" y="4927122"/>
                      <a:pt x="4158155" y="4933804"/>
                    </a:cubicBezTo>
                    <a:lnTo>
                      <a:pt x="4158155" y="4933805"/>
                    </a:lnTo>
                    <a:lnTo>
                      <a:pt x="4162914" y="4952673"/>
                    </a:lnTo>
                    <a:lnTo>
                      <a:pt x="4165707" y="4957454"/>
                    </a:lnTo>
                    <a:lnTo>
                      <a:pt x="4166985" y="4961456"/>
                    </a:lnTo>
                    <a:cubicBezTo>
                      <a:pt x="4171496" y="4970097"/>
                      <a:pt x="4177202" y="4978394"/>
                      <a:pt x="4182989" y="4987038"/>
                    </a:cubicBezTo>
                    <a:cubicBezTo>
                      <a:pt x="4194228" y="5003802"/>
                      <a:pt x="4208326" y="5022853"/>
                      <a:pt x="4209468" y="5041522"/>
                    </a:cubicBezTo>
                    <a:cubicBezTo>
                      <a:pt x="4210087" y="5052096"/>
                      <a:pt x="4213005" y="5062300"/>
                      <a:pt x="4216684" y="5072376"/>
                    </a:cubicBezTo>
                    <a:lnTo>
                      <a:pt x="4222587" y="5087441"/>
                    </a:lnTo>
                    <a:lnTo>
                      <a:pt x="4235615" y="5133220"/>
                    </a:lnTo>
                    <a:lnTo>
                      <a:pt x="4235616" y="5133225"/>
                    </a:lnTo>
                    <a:lnTo>
                      <a:pt x="4228901" y="5166113"/>
                    </a:lnTo>
                    <a:lnTo>
                      <a:pt x="4228901" y="5166114"/>
                    </a:lnTo>
                    <a:cubicBezTo>
                      <a:pt x="4228139" y="5167638"/>
                      <a:pt x="4228712" y="5169781"/>
                      <a:pt x="4229593" y="5172091"/>
                    </a:cubicBezTo>
                    <a:lnTo>
                      <a:pt x="4232139" y="5179068"/>
                    </a:lnTo>
                    <a:cubicBezTo>
                      <a:pt x="4235759" y="5196595"/>
                      <a:pt x="4235807" y="5213598"/>
                      <a:pt x="4231973" y="5229434"/>
                    </a:cubicBezTo>
                    <a:lnTo>
                      <a:pt x="4225669" y="5241089"/>
                    </a:lnTo>
                    <a:lnTo>
                      <a:pt x="4208517" y="5272796"/>
                    </a:lnTo>
                    <a:cubicBezTo>
                      <a:pt x="4196871" y="5285441"/>
                      <a:pt x="4189165" y="5298595"/>
                      <a:pt x="4184613" y="5312288"/>
                    </a:cubicBezTo>
                    <a:lnTo>
                      <a:pt x="4183557" y="5321350"/>
                    </a:lnTo>
                    <a:lnTo>
                      <a:pt x="4181083" y="5326163"/>
                    </a:lnTo>
                    <a:lnTo>
                      <a:pt x="4179637" y="5355014"/>
                    </a:lnTo>
                    <a:lnTo>
                      <a:pt x="4179637" y="5355015"/>
                    </a:lnTo>
                    <a:cubicBezTo>
                      <a:pt x="4180286" y="5364883"/>
                      <a:pt x="4181989" y="5375003"/>
                      <a:pt x="4184513" y="5385385"/>
                    </a:cubicBezTo>
                    <a:cubicBezTo>
                      <a:pt x="4187752" y="5398722"/>
                      <a:pt x="4190038" y="5412058"/>
                      <a:pt x="4192704" y="5425583"/>
                    </a:cubicBezTo>
                    <a:cubicBezTo>
                      <a:pt x="4196514" y="5443871"/>
                      <a:pt x="4200516" y="5462352"/>
                      <a:pt x="4204327" y="5480638"/>
                    </a:cubicBezTo>
                    <a:lnTo>
                      <a:pt x="4208850" y="5507668"/>
                    </a:lnTo>
                    <a:lnTo>
                      <a:pt x="4198232" y="5531692"/>
                    </a:lnTo>
                    <a:lnTo>
                      <a:pt x="4198231" y="5531693"/>
                    </a:lnTo>
                    <a:cubicBezTo>
                      <a:pt x="4191181" y="5537600"/>
                      <a:pt x="4187989" y="5542649"/>
                      <a:pt x="4188085" y="5547578"/>
                    </a:cubicBezTo>
                    <a:lnTo>
                      <a:pt x="4188085" y="5547579"/>
                    </a:lnTo>
                    <a:cubicBezTo>
                      <a:pt x="4188180" y="5552508"/>
                      <a:pt x="4191562" y="5557318"/>
                      <a:pt x="4197659" y="5562747"/>
                    </a:cubicBezTo>
                    <a:cubicBezTo>
                      <a:pt x="4240332" y="5600468"/>
                      <a:pt x="4267003" y="5646190"/>
                      <a:pt x="4268907" y="5704484"/>
                    </a:cubicBezTo>
                    <a:cubicBezTo>
                      <a:pt x="4269289" y="5716486"/>
                      <a:pt x="4271954" y="5728679"/>
                      <a:pt x="4274812" y="5740489"/>
                    </a:cubicBezTo>
                    <a:cubicBezTo>
                      <a:pt x="4276527" y="5747729"/>
                      <a:pt x="4278433" y="5756494"/>
                      <a:pt x="4283578" y="5760874"/>
                    </a:cubicBezTo>
                    <a:cubicBezTo>
                      <a:pt x="4322821" y="5794975"/>
                      <a:pt x="4350063" y="5837458"/>
                      <a:pt x="4371973" y="5883752"/>
                    </a:cubicBezTo>
                    <a:lnTo>
                      <a:pt x="4371974" y="5883757"/>
                    </a:lnTo>
                    <a:lnTo>
                      <a:pt x="4389877" y="5935946"/>
                    </a:lnTo>
                    <a:lnTo>
                      <a:pt x="4389878" y="5935950"/>
                    </a:lnTo>
                    <a:lnTo>
                      <a:pt x="4386259" y="5993290"/>
                    </a:lnTo>
                    <a:lnTo>
                      <a:pt x="4386259" y="5993291"/>
                    </a:lnTo>
                    <a:cubicBezTo>
                      <a:pt x="4385116" y="6004531"/>
                      <a:pt x="4385306" y="6017485"/>
                      <a:pt x="4379782" y="6026440"/>
                    </a:cubicBezTo>
                    <a:cubicBezTo>
                      <a:pt x="4362445" y="6054825"/>
                      <a:pt x="4343778" y="6082258"/>
                      <a:pt x="4323583" y="6108738"/>
                    </a:cubicBezTo>
                    <a:cubicBezTo>
                      <a:pt x="4314914" y="6120074"/>
                      <a:pt x="4309961" y="6126884"/>
                      <a:pt x="4309890" y="6133314"/>
                    </a:cubicBezTo>
                    <a:lnTo>
                      <a:pt x="4309890" y="6133315"/>
                    </a:lnTo>
                    <a:lnTo>
                      <a:pt x="4313591" y="6143190"/>
                    </a:lnTo>
                    <a:lnTo>
                      <a:pt x="4325486" y="6155600"/>
                    </a:lnTo>
                    <a:lnTo>
                      <a:pt x="4325488" y="6155603"/>
                    </a:lnTo>
                    <a:cubicBezTo>
                      <a:pt x="4347778" y="6175798"/>
                      <a:pt x="4359398" y="6200945"/>
                      <a:pt x="4364160" y="6228757"/>
                    </a:cubicBezTo>
                    <a:lnTo>
                      <a:pt x="4381497" y="6361540"/>
                    </a:lnTo>
                    <a:lnTo>
                      <a:pt x="4381497" y="6361539"/>
                    </a:lnTo>
                    <a:cubicBezTo>
                      <a:pt x="4377877" y="6317151"/>
                      <a:pt x="4371590" y="6272764"/>
                      <a:pt x="4364160" y="6228756"/>
                    </a:cubicBezTo>
                    <a:cubicBezTo>
                      <a:pt x="4359398" y="6200944"/>
                      <a:pt x="4347778" y="6175797"/>
                      <a:pt x="4325488" y="6155602"/>
                    </a:cubicBezTo>
                    <a:lnTo>
                      <a:pt x="4325486" y="6155600"/>
                    </a:lnTo>
                    <a:lnTo>
                      <a:pt x="4309890" y="6133315"/>
                    </a:lnTo>
                    <a:lnTo>
                      <a:pt x="4323583" y="6108739"/>
                    </a:lnTo>
                    <a:cubicBezTo>
                      <a:pt x="4343778" y="6082259"/>
                      <a:pt x="4362445" y="6054826"/>
                      <a:pt x="4379782" y="6026441"/>
                    </a:cubicBezTo>
                    <a:cubicBezTo>
                      <a:pt x="4385306" y="6017486"/>
                      <a:pt x="4385116" y="6004532"/>
                      <a:pt x="4386259" y="5993292"/>
                    </a:cubicBezTo>
                    <a:lnTo>
                      <a:pt x="4386259" y="5993290"/>
                    </a:lnTo>
                    <a:lnTo>
                      <a:pt x="4389712" y="5964477"/>
                    </a:lnTo>
                    <a:lnTo>
                      <a:pt x="4389878" y="5935950"/>
                    </a:lnTo>
                    <a:lnTo>
                      <a:pt x="4389878" y="5935949"/>
                    </a:lnTo>
                    <a:lnTo>
                      <a:pt x="4389877" y="5935946"/>
                    </a:lnTo>
                    <a:lnTo>
                      <a:pt x="4382997" y="5909351"/>
                    </a:lnTo>
                    <a:lnTo>
                      <a:pt x="4371974" y="5883757"/>
                    </a:lnTo>
                    <a:lnTo>
                      <a:pt x="4371973" y="5883751"/>
                    </a:lnTo>
                    <a:cubicBezTo>
                      <a:pt x="4350063" y="5837457"/>
                      <a:pt x="4322821" y="5794974"/>
                      <a:pt x="4283578" y="5760873"/>
                    </a:cubicBezTo>
                    <a:cubicBezTo>
                      <a:pt x="4278433" y="5756493"/>
                      <a:pt x="4276527" y="5747728"/>
                      <a:pt x="4274812" y="5740488"/>
                    </a:cubicBezTo>
                    <a:cubicBezTo>
                      <a:pt x="4271954" y="5728678"/>
                      <a:pt x="4269289" y="5716485"/>
                      <a:pt x="4268907" y="5704483"/>
                    </a:cubicBezTo>
                    <a:cubicBezTo>
                      <a:pt x="4267003" y="5646189"/>
                      <a:pt x="4240332" y="5600467"/>
                      <a:pt x="4197659" y="5562746"/>
                    </a:cubicBezTo>
                    <a:lnTo>
                      <a:pt x="4188085" y="5547578"/>
                    </a:lnTo>
                    <a:lnTo>
                      <a:pt x="4198231" y="5531694"/>
                    </a:lnTo>
                    <a:lnTo>
                      <a:pt x="4198232" y="5531692"/>
                    </a:lnTo>
                    <a:lnTo>
                      <a:pt x="4206630" y="5520422"/>
                    </a:lnTo>
                    <a:lnTo>
                      <a:pt x="4208850" y="5507668"/>
                    </a:lnTo>
                    <a:lnTo>
                      <a:pt x="4208850" y="5507667"/>
                    </a:lnTo>
                    <a:cubicBezTo>
                      <a:pt x="4208803" y="5498832"/>
                      <a:pt x="4206231" y="5489497"/>
                      <a:pt x="4204327" y="5480637"/>
                    </a:cubicBezTo>
                    <a:cubicBezTo>
                      <a:pt x="4200516" y="5462351"/>
                      <a:pt x="4196514" y="5443870"/>
                      <a:pt x="4192704" y="5425582"/>
                    </a:cubicBezTo>
                    <a:cubicBezTo>
                      <a:pt x="4190038" y="5412057"/>
                      <a:pt x="4187752" y="5398721"/>
                      <a:pt x="4184513" y="5385384"/>
                    </a:cubicBezTo>
                    <a:lnTo>
                      <a:pt x="4179637" y="5355014"/>
                    </a:lnTo>
                    <a:lnTo>
                      <a:pt x="4183557" y="5321350"/>
                    </a:lnTo>
                    <a:lnTo>
                      <a:pt x="4208517" y="5272797"/>
                    </a:lnTo>
                    <a:lnTo>
                      <a:pt x="4225669" y="5241089"/>
                    </a:lnTo>
                    <a:lnTo>
                      <a:pt x="4231973" y="5229433"/>
                    </a:lnTo>
                    <a:lnTo>
                      <a:pt x="4232139" y="5179068"/>
                    </a:lnTo>
                    <a:lnTo>
                      <a:pt x="4232139" y="5179067"/>
                    </a:lnTo>
                    <a:cubicBezTo>
                      <a:pt x="4231663" y="5176876"/>
                      <a:pt x="4230473" y="5174400"/>
                      <a:pt x="4229593" y="5172090"/>
                    </a:cubicBezTo>
                    <a:lnTo>
                      <a:pt x="4228901" y="5166114"/>
                    </a:lnTo>
                    <a:lnTo>
                      <a:pt x="4235616" y="5133225"/>
                    </a:lnTo>
                    <a:lnTo>
                      <a:pt x="4235616" y="5133224"/>
                    </a:lnTo>
                    <a:lnTo>
                      <a:pt x="4235615" y="5133220"/>
                    </a:lnTo>
                    <a:lnTo>
                      <a:pt x="4228473" y="5102461"/>
                    </a:lnTo>
                    <a:lnTo>
                      <a:pt x="4222587" y="5087441"/>
                    </a:lnTo>
                    <a:lnTo>
                      <a:pt x="4222582" y="5087423"/>
                    </a:lnTo>
                    <a:cubicBezTo>
                      <a:pt x="4216496" y="5072411"/>
                      <a:pt x="4210397" y="5057381"/>
                      <a:pt x="4209468" y="5041521"/>
                    </a:cubicBezTo>
                    <a:cubicBezTo>
                      <a:pt x="4208326" y="5022852"/>
                      <a:pt x="4194228" y="5003801"/>
                      <a:pt x="4182989" y="4987037"/>
                    </a:cubicBezTo>
                    <a:lnTo>
                      <a:pt x="4165707" y="4957454"/>
                    </a:lnTo>
                    <a:lnTo>
                      <a:pt x="4158155" y="4933805"/>
                    </a:lnTo>
                    <a:lnTo>
                      <a:pt x="4159557" y="4912169"/>
                    </a:lnTo>
                    <a:cubicBezTo>
                      <a:pt x="4161319" y="4904358"/>
                      <a:pt x="4161831" y="4896714"/>
                      <a:pt x="4161262" y="4889276"/>
                    </a:cubicBezTo>
                    <a:lnTo>
                      <a:pt x="4161262" y="4889275"/>
                    </a:lnTo>
                    <a:lnTo>
                      <a:pt x="4156484" y="4867614"/>
                    </a:lnTo>
                    <a:lnTo>
                      <a:pt x="4153733" y="4863343"/>
                    </a:lnTo>
                    <a:lnTo>
                      <a:pt x="4151983" y="4857317"/>
                    </a:lnTo>
                    <a:cubicBezTo>
                      <a:pt x="4146840" y="4847214"/>
                      <a:pt x="4139839" y="4837703"/>
                      <a:pt x="4131552" y="4828916"/>
                    </a:cubicBezTo>
                    <a:lnTo>
                      <a:pt x="4116716" y="4800483"/>
                    </a:lnTo>
                    <a:lnTo>
                      <a:pt x="4118025" y="4767765"/>
                    </a:lnTo>
                    <a:cubicBezTo>
                      <a:pt x="4123931" y="4738236"/>
                      <a:pt x="4124313" y="4707565"/>
                      <a:pt x="4127932" y="4677656"/>
                    </a:cubicBezTo>
                    <a:cubicBezTo>
                      <a:pt x="4128694" y="4671177"/>
                      <a:pt x="4131362" y="4662987"/>
                      <a:pt x="4135934" y="4659175"/>
                    </a:cubicBezTo>
                    <a:cubicBezTo>
                      <a:pt x="4192704" y="4612501"/>
                      <a:pt x="4193276" y="4546777"/>
                      <a:pt x="4195944" y="4482005"/>
                    </a:cubicBezTo>
                    <a:cubicBezTo>
                      <a:pt x="4197659" y="4442762"/>
                      <a:pt x="4197659" y="4403326"/>
                      <a:pt x="4196706" y="4363891"/>
                    </a:cubicBezTo>
                    <a:lnTo>
                      <a:pt x="4196706" y="4363890"/>
                    </a:lnTo>
                    <a:cubicBezTo>
                      <a:pt x="4196514" y="4350554"/>
                      <a:pt x="4193466" y="4336457"/>
                      <a:pt x="4187752" y="4324645"/>
                    </a:cubicBezTo>
                    <a:cubicBezTo>
                      <a:pt x="4175749" y="4300070"/>
                      <a:pt x="4160129" y="4277401"/>
                      <a:pt x="4147936" y="4253014"/>
                    </a:cubicBezTo>
                    <a:close/>
                    <a:moveTo>
                      <a:pt x="4211111" y="2836172"/>
                    </a:moveTo>
                    <a:lnTo>
                      <a:pt x="4202421" y="2848793"/>
                    </a:lnTo>
                    <a:cubicBezTo>
                      <a:pt x="4197421" y="2865010"/>
                      <a:pt x="4191562" y="2881307"/>
                      <a:pt x="4186816" y="2897785"/>
                    </a:cubicBezTo>
                    <a:lnTo>
                      <a:pt x="4185787" y="2903551"/>
                    </a:lnTo>
                    <a:lnTo>
                      <a:pt x="4182513" y="2914328"/>
                    </a:lnTo>
                    <a:lnTo>
                      <a:pt x="4177882" y="2947858"/>
                    </a:lnTo>
                    <a:lnTo>
                      <a:pt x="4177881" y="2947862"/>
                    </a:lnTo>
                    <a:lnTo>
                      <a:pt x="4177881" y="2947863"/>
                    </a:lnTo>
                    <a:cubicBezTo>
                      <a:pt x="4177512" y="2959157"/>
                      <a:pt x="4178512" y="2970576"/>
                      <a:pt x="4181465" y="2982149"/>
                    </a:cubicBezTo>
                    <a:lnTo>
                      <a:pt x="4193158" y="3077402"/>
                    </a:lnTo>
                    <a:lnTo>
                      <a:pt x="4180703" y="3172654"/>
                    </a:lnTo>
                    <a:cubicBezTo>
                      <a:pt x="4154794" y="3276480"/>
                      <a:pt x="4127362" y="3380305"/>
                      <a:pt x="4133076" y="3489467"/>
                    </a:cubicBezTo>
                    <a:cubicBezTo>
                      <a:pt x="4134028" y="3507563"/>
                      <a:pt x="4122407" y="3529090"/>
                      <a:pt x="4110977" y="3544713"/>
                    </a:cubicBezTo>
                    <a:cubicBezTo>
                      <a:pt x="4100119" y="3559668"/>
                      <a:pt x="4094260" y="3566812"/>
                      <a:pt x="4093355" y="3574408"/>
                    </a:cubicBezTo>
                    <a:lnTo>
                      <a:pt x="4093355" y="3574409"/>
                    </a:lnTo>
                    <a:cubicBezTo>
                      <a:pt x="4092450" y="3582005"/>
                      <a:pt x="4096499" y="3590054"/>
                      <a:pt x="4105453" y="3606818"/>
                    </a:cubicBezTo>
                    <a:cubicBezTo>
                      <a:pt x="4109835" y="3614820"/>
                      <a:pt x="4112501" y="3624726"/>
                      <a:pt x="4118979" y="3630633"/>
                    </a:cubicBezTo>
                    <a:lnTo>
                      <a:pt x="4136708" y="3654416"/>
                    </a:lnTo>
                    <a:lnTo>
                      <a:pt x="4140382" y="3668940"/>
                    </a:lnTo>
                    <a:lnTo>
                      <a:pt x="4143220" y="3680164"/>
                    </a:lnTo>
                    <a:lnTo>
                      <a:pt x="4139172" y="3734837"/>
                    </a:lnTo>
                    <a:lnTo>
                      <a:pt x="4139172" y="3734838"/>
                    </a:lnTo>
                    <a:cubicBezTo>
                      <a:pt x="4138220" y="3741316"/>
                      <a:pt x="4136886" y="3749126"/>
                      <a:pt x="4139554" y="3754653"/>
                    </a:cubicBezTo>
                    <a:lnTo>
                      <a:pt x="4145911" y="3789776"/>
                    </a:lnTo>
                    <a:lnTo>
                      <a:pt x="4130980" y="3822472"/>
                    </a:lnTo>
                    <a:cubicBezTo>
                      <a:pt x="4123932" y="3831902"/>
                      <a:pt x="4118312" y="3842046"/>
                      <a:pt x="4116645" y="3852619"/>
                    </a:cubicBezTo>
                    <a:lnTo>
                      <a:pt x="4116645" y="3852620"/>
                    </a:lnTo>
                    <a:lnTo>
                      <a:pt x="4117425" y="3868764"/>
                    </a:lnTo>
                    <a:lnTo>
                      <a:pt x="4126028" y="3885337"/>
                    </a:lnTo>
                    <a:lnTo>
                      <a:pt x="4126028" y="3885339"/>
                    </a:lnTo>
                    <a:cubicBezTo>
                      <a:pt x="4135744" y="3897722"/>
                      <a:pt x="4143150" y="3910319"/>
                      <a:pt x="4148409" y="3923125"/>
                    </a:cubicBezTo>
                    <a:lnTo>
                      <a:pt x="4157913" y="3962160"/>
                    </a:lnTo>
                    <a:lnTo>
                      <a:pt x="4142221" y="4043838"/>
                    </a:lnTo>
                    <a:lnTo>
                      <a:pt x="4142220" y="4043839"/>
                    </a:lnTo>
                    <a:cubicBezTo>
                      <a:pt x="4133457" y="4063842"/>
                      <a:pt x="4128075" y="4083702"/>
                      <a:pt x="4127099" y="4103825"/>
                    </a:cubicBezTo>
                    <a:lnTo>
                      <a:pt x="4127099" y="4103826"/>
                    </a:lnTo>
                    <a:lnTo>
                      <a:pt x="4129066" y="4134256"/>
                    </a:lnTo>
                    <a:lnTo>
                      <a:pt x="4138410" y="4165382"/>
                    </a:lnTo>
                    <a:lnTo>
                      <a:pt x="4138410" y="4165384"/>
                    </a:lnTo>
                    <a:lnTo>
                      <a:pt x="4142315" y="4192388"/>
                    </a:lnTo>
                    <a:lnTo>
                      <a:pt x="4142315" y="4192387"/>
                    </a:lnTo>
                    <a:cubicBezTo>
                      <a:pt x="4142411" y="4182767"/>
                      <a:pt x="4141839" y="4173480"/>
                      <a:pt x="4138410" y="4165383"/>
                    </a:cubicBezTo>
                    <a:lnTo>
                      <a:pt x="4138410" y="4165382"/>
                    </a:lnTo>
                    <a:lnTo>
                      <a:pt x="4127099" y="4103826"/>
                    </a:lnTo>
                    <a:lnTo>
                      <a:pt x="4142220" y="4043840"/>
                    </a:lnTo>
                    <a:lnTo>
                      <a:pt x="4142221" y="4043838"/>
                    </a:lnTo>
                    <a:lnTo>
                      <a:pt x="4155523" y="4002410"/>
                    </a:lnTo>
                    <a:lnTo>
                      <a:pt x="4157913" y="3962160"/>
                    </a:lnTo>
                    <a:lnTo>
                      <a:pt x="4157913" y="3962159"/>
                    </a:lnTo>
                    <a:cubicBezTo>
                      <a:pt x="4155651" y="3935727"/>
                      <a:pt x="4145460" y="3910104"/>
                      <a:pt x="4126028" y="3885338"/>
                    </a:cubicBezTo>
                    <a:lnTo>
                      <a:pt x="4126028" y="3885337"/>
                    </a:lnTo>
                    <a:lnTo>
                      <a:pt x="4116645" y="3852620"/>
                    </a:lnTo>
                    <a:lnTo>
                      <a:pt x="4130980" y="3822473"/>
                    </a:lnTo>
                    <a:cubicBezTo>
                      <a:pt x="4139172" y="3811614"/>
                      <a:pt x="4144316" y="3800897"/>
                      <a:pt x="4145911" y="3789777"/>
                    </a:cubicBezTo>
                    <a:lnTo>
                      <a:pt x="4145911" y="3789776"/>
                    </a:lnTo>
                    <a:cubicBezTo>
                      <a:pt x="4147507" y="3778655"/>
                      <a:pt x="4145554" y="3767130"/>
                      <a:pt x="4139554" y="3754652"/>
                    </a:cubicBezTo>
                    <a:lnTo>
                      <a:pt x="4139172" y="3734838"/>
                    </a:lnTo>
                    <a:lnTo>
                      <a:pt x="4143220" y="3680164"/>
                    </a:lnTo>
                    <a:lnTo>
                      <a:pt x="4143220" y="3680163"/>
                    </a:lnTo>
                    <a:lnTo>
                      <a:pt x="4140382" y="3668940"/>
                    </a:lnTo>
                    <a:lnTo>
                      <a:pt x="4136708" y="3654416"/>
                    </a:lnTo>
                    <a:lnTo>
                      <a:pt x="4136708" y="3654416"/>
                    </a:lnTo>
                    <a:lnTo>
                      <a:pt x="4136708" y="3654415"/>
                    </a:lnTo>
                    <a:cubicBezTo>
                      <a:pt x="4132898" y="3646123"/>
                      <a:pt x="4127219" y="3638157"/>
                      <a:pt x="4118979" y="3630632"/>
                    </a:cubicBezTo>
                    <a:cubicBezTo>
                      <a:pt x="4112501" y="3624725"/>
                      <a:pt x="4109835" y="3614819"/>
                      <a:pt x="4105453" y="3606817"/>
                    </a:cubicBezTo>
                    <a:cubicBezTo>
                      <a:pt x="4100976" y="3598435"/>
                      <a:pt x="4097725" y="3592232"/>
                      <a:pt x="4095707" y="3587174"/>
                    </a:cubicBezTo>
                    <a:lnTo>
                      <a:pt x="4093355" y="3574408"/>
                    </a:lnTo>
                    <a:lnTo>
                      <a:pt x="4098434" y="3562321"/>
                    </a:lnTo>
                    <a:cubicBezTo>
                      <a:pt x="4101369" y="3557716"/>
                      <a:pt x="4105548" y="3552191"/>
                      <a:pt x="4110977" y="3544714"/>
                    </a:cubicBezTo>
                    <a:cubicBezTo>
                      <a:pt x="4122407" y="3529091"/>
                      <a:pt x="4134028" y="3507564"/>
                      <a:pt x="4133076" y="3489468"/>
                    </a:cubicBezTo>
                    <a:cubicBezTo>
                      <a:pt x="4127362" y="3380306"/>
                      <a:pt x="4154794" y="3276481"/>
                      <a:pt x="4180703" y="3172655"/>
                    </a:cubicBezTo>
                    <a:cubicBezTo>
                      <a:pt x="4188705" y="3140650"/>
                      <a:pt x="4192943" y="3109026"/>
                      <a:pt x="4193158" y="3077402"/>
                    </a:cubicBezTo>
                    <a:lnTo>
                      <a:pt x="4193158" y="3077401"/>
                    </a:lnTo>
                    <a:cubicBezTo>
                      <a:pt x="4193372" y="3045777"/>
                      <a:pt x="4189562" y="3014153"/>
                      <a:pt x="4181465" y="2982148"/>
                    </a:cubicBezTo>
                    <a:lnTo>
                      <a:pt x="4177881" y="2947863"/>
                    </a:lnTo>
                    <a:lnTo>
                      <a:pt x="4177882" y="2947858"/>
                    </a:lnTo>
                    <a:lnTo>
                      <a:pt x="4185787" y="2903551"/>
                    </a:lnTo>
                    <a:lnTo>
                      <a:pt x="4202421" y="2848794"/>
                    </a:lnTo>
                    <a:cubicBezTo>
                      <a:pt x="4203754" y="2844317"/>
                      <a:pt x="4207040" y="2839983"/>
                      <a:pt x="4211111" y="2836173"/>
                    </a:cubicBezTo>
                    <a:close/>
                    <a:moveTo>
                      <a:pt x="3726625" y="1508458"/>
                    </a:moveTo>
                    <a:lnTo>
                      <a:pt x="3698531" y="1596214"/>
                    </a:lnTo>
                    <a:cubicBezTo>
                      <a:pt x="3696054" y="1604979"/>
                      <a:pt x="3697579" y="1615837"/>
                      <a:pt x="3700436" y="1624981"/>
                    </a:cubicBezTo>
                    <a:cubicBezTo>
                      <a:pt x="3710152" y="1656224"/>
                      <a:pt x="3734537" y="1676037"/>
                      <a:pt x="3757017" y="1697754"/>
                    </a:cubicBezTo>
                    <a:cubicBezTo>
                      <a:pt x="3766924" y="1707280"/>
                      <a:pt x="3773972" y="1720424"/>
                      <a:pt x="3779686" y="1733189"/>
                    </a:cubicBezTo>
                    <a:cubicBezTo>
                      <a:pt x="3794357" y="1766336"/>
                      <a:pt x="3807501" y="1800247"/>
                      <a:pt x="3821407" y="1833776"/>
                    </a:cubicBezTo>
                    <a:cubicBezTo>
                      <a:pt x="3822741" y="1837014"/>
                      <a:pt x="3826170" y="1839680"/>
                      <a:pt x="3829028" y="1842159"/>
                    </a:cubicBezTo>
                    <a:cubicBezTo>
                      <a:pt x="3859129" y="1866923"/>
                      <a:pt x="3889418" y="1891498"/>
                      <a:pt x="3919519" y="1916455"/>
                    </a:cubicBezTo>
                    <a:cubicBezTo>
                      <a:pt x="3925233" y="1921217"/>
                      <a:pt x="3929425" y="1928077"/>
                      <a:pt x="3934949" y="1933220"/>
                    </a:cubicBezTo>
                    <a:cubicBezTo>
                      <a:pt x="3942569" y="1940460"/>
                      <a:pt x="3949810" y="1949604"/>
                      <a:pt x="3958954" y="1953414"/>
                    </a:cubicBezTo>
                    <a:cubicBezTo>
                      <a:pt x="3987719" y="1965225"/>
                      <a:pt x="4000103" y="1987895"/>
                      <a:pt x="4005437" y="2016470"/>
                    </a:cubicBezTo>
                    <a:cubicBezTo>
                      <a:pt x="4010390" y="2042571"/>
                      <a:pt x="4014582" y="2068670"/>
                      <a:pt x="4020296" y="2094579"/>
                    </a:cubicBezTo>
                    <a:cubicBezTo>
                      <a:pt x="4027154" y="2126202"/>
                      <a:pt x="4034584" y="2157637"/>
                      <a:pt x="4042967" y="2188880"/>
                    </a:cubicBezTo>
                    <a:cubicBezTo>
                      <a:pt x="4046587" y="2202405"/>
                      <a:pt x="4050777" y="2216693"/>
                      <a:pt x="4058207" y="2228315"/>
                    </a:cubicBezTo>
                    <a:cubicBezTo>
                      <a:pt x="4078782" y="2260891"/>
                      <a:pt x="4092688" y="2295754"/>
                      <a:pt x="4087164" y="2334045"/>
                    </a:cubicBezTo>
                    <a:cubicBezTo>
                      <a:pt x="4082782" y="2364716"/>
                      <a:pt x="4094022" y="2390435"/>
                      <a:pt x="4111549" y="2409486"/>
                    </a:cubicBezTo>
                    <a:cubicBezTo>
                      <a:pt x="4119503" y="2418155"/>
                      <a:pt x="4125016" y="2426977"/>
                      <a:pt x="4128650" y="2435913"/>
                    </a:cubicBezTo>
                    <a:lnTo>
                      <a:pt x="4134481" y="2463018"/>
                    </a:lnTo>
                    <a:lnTo>
                      <a:pt x="4125839" y="2518262"/>
                    </a:lnTo>
                    <a:lnTo>
                      <a:pt x="4125838" y="2518264"/>
                    </a:lnTo>
                    <a:cubicBezTo>
                      <a:pt x="4123171" y="2527790"/>
                      <a:pt x="4122027" y="2536457"/>
                      <a:pt x="4122194" y="2545006"/>
                    </a:cubicBezTo>
                    <a:lnTo>
                      <a:pt x="4122194" y="2545007"/>
                    </a:lnTo>
                    <a:cubicBezTo>
                      <a:pt x="4122360" y="2553556"/>
                      <a:pt x="4123837" y="2561986"/>
                      <a:pt x="4126408" y="2571035"/>
                    </a:cubicBezTo>
                    <a:cubicBezTo>
                      <a:pt x="4138410" y="2612946"/>
                      <a:pt x="4170987" y="2640951"/>
                      <a:pt x="4199563" y="2668002"/>
                    </a:cubicBezTo>
                    <a:cubicBezTo>
                      <a:pt x="4223947" y="2691055"/>
                      <a:pt x="4237663" y="2716964"/>
                      <a:pt x="4247953" y="2745349"/>
                    </a:cubicBezTo>
                    <a:lnTo>
                      <a:pt x="4247954" y="2745352"/>
                    </a:lnTo>
                    <a:lnTo>
                      <a:pt x="4253873" y="2778006"/>
                    </a:lnTo>
                    <a:lnTo>
                      <a:pt x="4253453" y="2785440"/>
                    </a:lnTo>
                    <a:lnTo>
                      <a:pt x="4243374" y="2811780"/>
                    </a:lnTo>
                    <a:lnTo>
                      <a:pt x="4243371" y="2811787"/>
                    </a:lnTo>
                    <a:lnTo>
                      <a:pt x="4243372" y="2811787"/>
                    </a:lnTo>
                    <a:lnTo>
                      <a:pt x="4243374" y="2811780"/>
                    </a:lnTo>
                    <a:lnTo>
                      <a:pt x="4253025" y="2793023"/>
                    </a:lnTo>
                    <a:lnTo>
                      <a:pt x="4253453" y="2785440"/>
                    </a:lnTo>
                    <a:lnTo>
                      <a:pt x="4254654" y="2782305"/>
                    </a:lnTo>
                    <a:lnTo>
                      <a:pt x="4253873" y="2778006"/>
                    </a:lnTo>
                    <a:lnTo>
                      <a:pt x="4254284" y="2770758"/>
                    </a:lnTo>
                    <a:lnTo>
                      <a:pt x="4247954" y="2745352"/>
                    </a:lnTo>
                    <a:lnTo>
                      <a:pt x="4247953" y="2745348"/>
                    </a:lnTo>
                    <a:cubicBezTo>
                      <a:pt x="4237663" y="2716963"/>
                      <a:pt x="4223947" y="2691054"/>
                      <a:pt x="4199563" y="2668001"/>
                    </a:cubicBezTo>
                    <a:cubicBezTo>
                      <a:pt x="4170987" y="2640950"/>
                      <a:pt x="4138410" y="2612945"/>
                      <a:pt x="4126408" y="2571034"/>
                    </a:cubicBezTo>
                    <a:lnTo>
                      <a:pt x="4122194" y="2545007"/>
                    </a:lnTo>
                    <a:lnTo>
                      <a:pt x="4125838" y="2518265"/>
                    </a:lnTo>
                    <a:lnTo>
                      <a:pt x="4125839" y="2518262"/>
                    </a:lnTo>
                    <a:lnTo>
                      <a:pt x="4132419" y="2490551"/>
                    </a:lnTo>
                    <a:lnTo>
                      <a:pt x="4134481" y="2463018"/>
                    </a:lnTo>
                    <a:lnTo>
                      <a:pt x="4134481" y="2463017"/>
                    </a:lnTo>
                    <a:cubicBezTo>
                      <a:pt x="4133600" y="2444777"/>
                      <a:pt x="4127457" y="2426822"/>
                      <a:pt x="4111549" y="2409485"/>
                    </a:cubicBezTo>
                    <a:cubicBezTo>
                      <a:pt x="4094022" y="2390434"/>
                      <a:pt x="4082782" y="2364715"/>
                      <a:pt x="4087164" y="2334044"/>
                    </a:cubicBezTo>
                    <a:cubicBezTo>
                      <a:pt x="4092688" y="2295753"/>
                      <a:pt x="4078782" y="2260890"/>
                      <a:pt x="4058207" y="2228314"/>
                    </a:cubicBezTo>
                    <a:cubicBezTo>
                      <a:pt x="4050777" y="2216692"/>
                      <a:pt x="4046587" y="2202404"/>
                      <a:pt x="4042967" y="2188879"/>
                    </a:cubicBezTo>
                    <a:cubicBezTo>
                      <a:pt x="4034584" y="2157636"/>
                      <a:pt x="4027154" y="2126201"/>
                      <a:pt x="4020296" y="2094578"/>
                    </a:cubicBezTo>
                    <a:cubicBezTo>
                      <a:pt x="4014582" y="2068669"/>
                      <a:pt x="4010390" y="2042570"/>
                      <a:pt x="4005437" y="2016469"/>
                    </a:cubicBezTo>
                    <a:cubicBezTo>
                      <a:pt x="4000103" y="1987894"/>
                      <a:pt x="3987719" y="1965224"/>
                      <a:pt x="3958954" y="1953413"/>
                    </a:cubicBezTo>
                    <a:cubicBezTo>
                      <a:pt x="3949810" y="1949603"/>
                      <a:pt x="3942569" y="1940459"/>
                      <a:pt x="3934949" y="1933219"/>
                    </a:cubicBezTo>
                    <a:cubicBezTo>
                      <a:pt x="3929425" y="1928076"/>
                      <a:pt x="3925233" y="1921216"/>
                      <a:pt x="3919519" y="1916454"/>
                    </a:cubicBezTo>
                    <a:cubicBezTo>
                      <a:pt x="3889418" y="1891497"/>
                      <a:pt x="3859129" y="1866922"/>
                      <a:pt x="3829028" y="1842158"/>
                    </a:cubicBezTo>
                    <a:cubicBezTo>
                      <a:pt x="3826170" y="1839679"/>
                      <a:pt x="3822741" y="1837013"/>
                      <a:pt x="3821407" y="1833775"/>
                    </a:cubicBezTo>
                    <a:cubicBezTo>
                      <a:pt x="3807501" y="1800246"/>
                      <a:pt x="3794358" y="1766335"/>
                      <a:pt x="3779686" y="1733188"/>
                    </a:cubicBezTo>
                    <a:cubicBezTo>
                      <a:pt x="3773972" y="1720423"/>
                      <a:pt x="3766924" y="1707279"/>
                      <a:pt x="3757018" y="1697753"/>
                    </a:cubicBezTo>
                    <a:cubicBezTo>
                      <a:pt x="3734538" y="1676036"/>
                      <a:pt x="3710152" y="1656223"/>
                      <a:pt x="3700436" y="1624980"/>
                    </a:cubicBezTo>
                    <a:cubicBezTo>
                      <a:pt x="3697580" y="1615836"/>
                      <a:pt x="3696055" y="1604978"/>
                      <a:pt x="3698532" y="1596213"/>
                    </a:cubicBezTo>
                    <a:close/>
                    <a:moveTo>
                      <a:pt x="3745230" y="1459073"/>
                    </a:moveTo>
                    <a:lnTo>
                      <a:pt x="3745229" y="1459074"/>
                    </a:lnTo>
                    <a:lnTo>
                      <a:pt x="3736012" y="1481572"/>
                    </a:lnTo>
                    <a:close/>
                    <a:moveTo>
                      <a:pt x="3764423" y="1268758"/>
                    </a:moveTo>
                    <a:cubicBezTo>
                      <a:pt x="3764875" y="1275402"/>
                      <a:pt x="3766447" y="1281689"/>
                      <a:pt x="3769590" y="1286070"/>
                    </a:cubicBezTo>
                    <a:cubicBezTo>
                      <a:pt x="3784163" y="1306930"/>
                      <a:pt x="3790403" y="1328553"/>
                      <a:pt x="3791927" y="1350628"/>
                    </a:cubicBezTo>
                    <a:lnTo>
                      <a:pt x="3786333" y="1413840"/>
                    </a:lnTo>
                    <a:lnTo>
                      <a:pt x="3791928" y="1350627"/>
                    </a:lnTo>
                    <a:cubicBezTo>
                      <a:pt x="3790403" y="1328552"/>
                      <a:pt x="3784164" y="1306930"/>
                      <a:pt x="3769590" y="1286069"/>
                    </a:cubicBezTo>
                    <a:close/>
                    <a:moveTo>
                      <a:pt x="3706152" y="773035"/>
                    </a:moveTo>
                    <a:lnTo>
                      <a:pt x="3706152" y="773036"/>
                    </a:lnTo>
                    <a:cubicBezTo>
                      <a:pt x="3708438" y="800277"/>
                      <a:pt x="3711676" y="827330"/>
                      <a:pt x="3714152" y="854380"/>
                    </a:cubicBezTo>
                    <a:cubicBezTo>
                      <a:pt x="3716438" y="878957"/>
                      <a:pt x="3717200" y="903723"/>
                      <a:pt x="3745205" y="915344"/>
                    </a:cubicBezTo>
                    <a:cubicBezTo>
                      <a:pt x="3749587" y="917060"/>
                      <a:pt x="3752825" y="922774"/>
                      <a:pt x="3755683" y="927156"/>
                    </a:cubicBezTo>
                    <a:cubicBezTo>
                      <a:pt x="3799691" y="994786"/>
                      <a:pt x="3798547" y="1030981"/>
                      <a:pt x="3752063" y="1097088"/>
                    </a:cubicBezTo>
                    <a:cubicBezTo>
                      <a:pt x="3747301" y="1103946"/>
                      <a:pt x="3743871" y="1118614"/>
                      <a:pt x="3747681" y="1123186"/>
                    </a:cubicBezTo>
                    <a:cubicBezTo>
                      <a:pt x="3763493" y="1142618"/>
                      <a:pt x="3770542" y="1162954"/>
                      <a:pt x="3772400" y="1184029"/>
                    </a:cubicBezTo>
                    <a:cubicBezTo>
                      <a:pt x="3770542" y="1162954"/>
                      <a:pt x="3763494" y="1142617"/>
                      <a:pt x="3747682" y="1123185"/>
                    </a:cubicBezTo>
                    <a:cubicBezTo>
                      <a:pt x="3743872" y="1118613"/>
                      <a:pt x="3747302" y="1103945"/>
                      <a:pt x="3752064" y="1097087"/>
                    </a:cubicBezTo>
                    <a:cubicBezTo>
                      <a:pt x="3798548" y="1030980"/>
                      <a:pt x="3799692" y="994785"/>
                      <a:pt x="3755684" y="927155"/>
                    </a:cubicBezTo>
                    <a:cubicBezTo>
                      <a:pt x="3752826" y="922773"/>
                      <a:pt x="3749588" y="917059"/>
                      <a:pt x="3745206" y="915343"/>
                    </a:cubicBezTo>
                    <a:cubicBezTo>
                      <a:pt x="3717200" y="903722"/>
                      <a:pt x="3716438" y="878956"/>
                      <a:pt x="3714152" y="854379"/>
                    </a:cubicBezTo>
                    <a:close/>
                    <a:moveTo>
                      <a:pt x="3761553" y="517851"/>
                    </a:moveTo>
                    <a:lnTo>
                      <a:pt x="3752635" y="556048"/>
                    </a:lnTo>
                    <a:cubicBezTo>
                      <a:pt x="3750539" y="564049"/>
                      <a:pt x="3745015" y="572623"/>
                      <a:pt x="3746157" y="580051"/>
                    </a:cubicBezTo>
                    <a:cubicBezTo>
                      <a:pt x="3749491" y="601579"/>
                      <a:pt x="3747062" y="622201"/>
                      <a:pt x="3742776" y="642538"/>
                    </a:cubicBezTo>
                    <a:lnTo>
                      <a:pt x="3730253" y="694928"/>
                    </a:lnTo>
                    <a:lnTo>
                      <a:pt x="3742777" y="642537"/>
                    </a:lnTo>
                    <a:cubicBezTo>
                      <a:pt x="3747063" y="622201"/>
                      <a:pt x="3749492" y="601578"/>
                      <a:pt x="3746158" y="580050"/>
                    </a:cubicBezTo>
                    <a:cubicBezTo>
                      <a:pt x="3745016" y="572622"/>
                      <a:pt x="3750540" y="564048"/>
                      <a:pt x="3752636" y="556047"/>
                    </a:cubicBezTo>
                    <a:close/>
                    <a:moveTo>
                      <a:pt x="3774848" y="298169"/>
                    </a:moveTo>
                    <a:lnTo>
                      <a:pt x="3760065" y="313534"/>
                    </a:lnTo>
                    <a:cubicBezTo>
                      <a:pt x="3755873" y="316390"/>
                      <a:pt x="3758159" y="330299"/>
                      <a:pt x="3759493" y="338871"/>
                    </a:cubicBezTo>
                    <a:lnTo>
                      <a:pt x="3759500" y="338900"/>
                    </a:lnTo>
                    <a:lnTo>
                      <a:pt x="3769400" y="395640"/>
                    </a:lnTo>
                    <a:lnTo>
                      <a:pt x="3765590" y="367328"/>
                    </a:lnTo>
                    <a:lnTo>
                      <a:pt x="3759500" y="338900"/>
                    </a:lnTo>
                    <a:lnTo>
                      <a:pt x="3759494" y="338870"/>
                    </a:lnTo>
                    <a:cubicBezTo>
                      <a:pt x="3758160" y="330298"/>
                      <a:pt x="3755874" y="316389"/>
                      <a:pt x="3760066" y="313533"/>
                    </a:cubicBezTo>
                    <a:close/>
                    <a:moveTo>
                      <a:pt x="3782393" y="281568"/>
                    </a:moveTo>
                    <a:lnTo>
                      <a:pt x="3777498" y="295415"/>
                    </a:lnTo>
                    <a:lnTo>
                      <a:pt x="3777499" y="295415"/>
                    </a:lnTo>
                    <a:close/>
                    <a:moveTo>
                      <a:pt x="3769073" y="24486"/>
                    </a:moveTo>
                    <a:lnTo>
                      <a:pt x="3766810" y="74129"/>
                    </a:lnTo>
                    <a:cubicBezTo>
                      <a:pt x="3767733" y="91492"/>
                      <a:pt x="3770043" y="108703"/>
                      <a:pt x="3772734" y="125861"/>
                    </a:cubicBezTo>
                    <a:lnTo>
                      <a:pt x="3777129" y="153387"/>
                    </a:lnTo>
                    <a:lnTo>
                      <a:pt x="3785402" y="228944"/>
                    </a:lnTo>
                    <a:lnTo>
                      <a:pt x="3780943" y="177271"/>
                    </a:lnTo>
                    <a:lnTo>
                      <a:pt x="3777129" y="153387"/>
                    </a:lnTo>
                    <a:lnTo>
                      <a:pt x="3776930" y="151569"/>
                    </a:lnTo>
                    <a:cubicBezTo>
                      <a:pt x="3772700" y="125876"/>
                      <a:pt x="3768195" y="100174"/>
                      <a:pt x="3766811" y="74129"/>
                    </a:cubicBezTo>
                    <a:close/>
                    <a:moveTo>
                      <a:pt x="3766492" y="0"/>
                    </a:moveTo>
                    <a:lnTo>
                      <a:pt x="4230600" y="0"/>
                    </a:lnTo>
                    <a:lnTo>
                      <a:pt x="4229473" y="2817"/>
                    </a:lnTo>
                    <a:cubicBezTo>
                      <a:pt x="4221092" y="21486"/>
                      <a:pt x="4218423" y="43012"/>
                      <a:pt x="4215375" y="63587"/>
                    </a:cubicBezTo>
                    <a:cubicBezTo>
                      <a:pt x="4209851" y="101308"/>
                      <a:pt x="4206421" y="139219"/>
                      <a:pt x="4201468" y="176939"/>
                    </a:cubicBezTo>
                    <a:cubicBezTo>
                      <a:pt x="4200325" y="184941"/>
                      <a:pt x="4198231" y="194085"/>
                      <a:pt x="4193466" y="200182"/>
                    </a:cubicBezTo>
                    <a:cubicBezTo>
                      <a:pt x="4161461" y="241901"/>
                      <a:pt x="4152508" y="292579"/>
                      <a:pt x="4155554" y="340774"/>
                    </a:cubicBezTo>
                    <a:cubicBezTo>
                      <a:pt x="4157843" y="378686"/>
                      <a:pt x="4159557" y="415835"/>
                      <a:pt x="4156319" y="453364"/>
                    </a:cubicBezTo>
                    <a:cubicBezTo>
                      <a:pt x="4156127" y="456222"/>
                      <a:pt x="4156509" y="460032"/>
                      <a:pt x="4158033" y="462126"/>
                    </a:cubicBezTo>
                    <a:cubicBezTo>
                      <a:pt x="4168129" y="475081"/>
                      <a:pt x="4168891" y="488607"/>
                      <a:pt x="4170605" y="505182"/>
                    </a:cubicBezTo>
                    <a:cubicBezTo>
                      <a:pt x="4173083" y="528615"/>
                      <a:pt x="4171367" y="550141"/>
                      <a:pt x="4167177" y="571860"/>
                    </a:cubicBezTo>
                    <a:cubicBezTo>
                      <a:pt x="4164129" y="587672"/>
                      <a:pt x="4157843" y="603673"/>
                      <a:pt x="4149840" y="617772"/>
                    </a:cubicBezTo>
                    <a:cubicBezTo>
                      <a:pt x="4138600" y="637392"/>
                      <a:pt x="4134220" y="656255"/>
                      <a:pt x="4149078" y="674923"/>
                    </a:cubicBezTo>
                    <a:cubicBezTo>
                      <a:pt x="4164891" y="695116"/>
                      <a:pt x="4159367" y="717977"/>
                      <a:pt x="4159937" y="740268"/>
                    </a:cubicBezTo>
                    <a:cubicBezTo>
                      <a:pt x="4160129" y="749982"/>
                      <a:pt x="4159747" y="760270"/>
                      <a:pt x="4162223" y="769605"/>
                    </a:cubicBezTo>
                    <a:cubicBezTo>
                      <a:pt x="4169273" y="796655"/>
                      <a:pt x="4179941" y="822756"/>
                      <a:pt x="4184703" y="850189"/>
                    </a:cubicBezTo>
                    <a:cubicBezTo>
                      <a:pt x="4187370" y="865430"/>
                      <a:pt x="4182607" y="882384"/>
                      <a:pt x="4179179" y="898198"/>
                    </a:cubicBezTo>
                    <a:cubicBezTo>
                      <a:pt x="4175559" y="914200"/>
                      <a:pt x="4170035" y="930011"/>
                      <a:pt x="4164319" y="945444"/>
                    </a:cubicBezTo>
                    <a:cubicBezTo>
                      <a:pt x="4160509" y="955920"/>
                      <a:pt x="4156889" y="967350"/>
                      <a:pt x="4150030" y="975733"/>
                    </a:cubicBezTo>
                    <a:cubicBezTo>
                      <a:pt x="4134410" y="994785"/>
                      <a:pt x="4131742" y="1014406"/>
                      <a:pt x="4139934" y="1036887"/>
                    </a:cubicBezTo>
                    <a:cubicBezTo>
                      <a:pt x="4141268" y="1040315"/>
                      <a:pt x="4141268" y="1044315"/>
                      <a:pt x="4141458" y="1048125"/>
                    </a:cubicBezTo>
                    <a:cubicBezTo>
                      <a:pt x="4145458" y="1109091"/>
                      <a:pt x="4147936" y="1170051"/>
                      <a:pt x="4154032" y="1230633"/>
                    </a:cubicBezTo>
                    <a:cubicBezTo>
                      <a:pt x="4156509" y="1255206"/>
                      <a:pt x="4167367" y="1278829"/>
                      <a:pt x="4174225" y="1303024"/>
                    </a:cubicBezTo>
                    <a:cubicBezTo>
                      <a:pt x="4175559" y="1307978"/>
                      <a:pt x="4177655" y="1313504"/>
                      <a:pt x="4176701" y="1318456"/>
                    </a:cubicBezTo>
                    <a:cubicBezTo>
                      <a:pt x="4167177" y="1372368"/>
                      <a:pt x="4181083" y="1422854"/>
                      <a:pt x="4199372" y="1472575"/>
                    </a:cubicBezTo>
                    <a:cubicBezTo>
                      <a:pt x="4201278" y="1477717"/>
                      <a:pt x="4200706" y="1484004"/>
                      <a:pt x="4200325" y="1489720"/>
                    </a:cubicBezTo>
                    <a:cubicBezTo>
                      <a:pt x="4198993" y="1505724"/>
                      <a:pt x="4192324" y="1523059"/>
                      <a:pt x="4196324" y="1537537"/>
                    </a:cubicBezTo>
                    <a:cubicBezTo>
                      <a:pt x="4207374" y="1576019"/>
                      <a:pt x="4220709" y="1614120"/>
                      <a:pt x="4237474" y="1650317"/>
                    </a:cubicBezTo>
                    <a:cubicBezTo>
                      <a:pt x="4254428" y="1687086"/>
                      <a:pt x="4268716" y="1721185"/>
                      <a:pt x="4251572" y="1763287"/>
                    </a:cubicBezTo>
                    <a:cubicBezTo>
                      <a:pt x="4244332" y="1781194"/>
                      <a:pt x="4249476" y="1804816"/>
                      <a:pt x="4251380" y="1825393"/>
                    </a:cubicBezTo>
                    <a:cubicBezTo>
                      <a:pt x="4252904" y="1840441"/>
                      <a:pt x="4261478" y="1854920"/>
                      <a:pt x="4261478" y="1869780"/>
                    </a:cubicBezTo>
                    <a:cubicBezTo>
                      <a:pt x="4261478" y="1909408"/>
                      <a:pt x="4271574" y="1944649"/>
                      <a:pt x="4292149" y="1978940"/>
                    </a:cubicBezTo>
                    <a:cubicBezTo>
                      <a:pt x="4300150" y="1992279"/>
                      <a:pt x="4294815" y="2013043"/>
                      <a:pt x="4296911" y="2030378"/>
                    </a:cubicBezTo>
                    <a:cubicBezTo>
                      <a:pt x="4299388" y="2048668"/>
                      <a:pt x="4301673" y="2067525"/>
                      <a:pt x="4307201" y="2085054"/>
                    </a:cubicBezTo>
                    <a:cubicBezTo>
                      <a:pt x="4321679" y="2130393"/>
                      <a:pt x="4338062" y="2175163"/>
                      <a:pt x="4353302" y="2220312"/>
                    </a:cubicBezTo>
                    <a:cubicBezTo>
                      <a:pt x="4365877" y="2257459"/>
                      <a:pt x="4355970" y="2294039"/>
                      <a:pt x="4350636" y="2330806"/>
                    </a:cubicBezTo>
                    <a:cubicBezTo>
                      <a:pt x="4347205" y="2353859"/>
                      <a:pt x="4339013" y="2375383"/>
                      <a:pt x="4351206" y="2401292"/>
                    </a:cubicBezTo>
                    <a:cubicBezTo>
                      <a:pt x="4362828" y="2426059"/>
                      <a:pt x="4360160" y="2457492"/>
                      <a:pt x="4366446" y="2485307"/>
                    </a:cubicBezTo>
                    <a:cubicBezTo>
                      <a:pt x="4371781" y="2508742"/>
                      <a:pt x="4380354" y="2531409"/>
                      <a:pt x="4388736" y="2554079"/>
                    </a:cubicBezTo>
                    <a:cubicBezTo>
                      <a:pt x="4400168" y="2584942"/>
                      <a:pt x="4412167" y="2615421"/>
                      <a:pt x="4406453" y="2649143"/>
                    </a:cubicBezTo>
                    <a:cubicBezTo>
                      <a:pt x="4399976" y="2687436"/>
                      <a:pt x="4424359" y="2713723"/>
                      <a:pt x="4440554" y="2743826"/>
                    </a:cubicBezTo>
                    <a:cubicBezTo>
                      <a:pt x="4451603" y="2764590"/>
                      <a:pt x="4459795" y="2787259"/>
                      <a:pt x="4466653" y="2809930"/>
                    </a:cubicBezTo>
                    <a:cubicBezTo>
                      <a:pt x="4475607" y="2840219"/>
                      <a:pt x="4480941" y="2871462"/>
                      <a:pt x="4489705" y="2901943"/>
                    </a:cubicBezTo>
                    <a:cubicBezTo>
                      <a:pt x="4502848" y="2948047"/>
                      <a:pt x="4513137" y="2994722"/>
                      <a:pt x="4505897" y="3042728"/>
                    </a:cubicBezTo>
                    <a:cubicBezTo>
                      <a:pt x="4502659" y="3064827"/>
                      <a:pt x="4502848" y="3085403"/>
                      <a:pt x="4507613" y="3107500"/>
                    </a:cubicBezTo>
                    <a:cubicBezTo>
                      <a:pt x="4515422" y="3143695"/>
                      <a:pt x="4516376" y="3180844"/>
                      <a:pt x="4545521" y="3209993"/>
                    </a:cubicBezTo>
                    <a:cubicBezTo>
                      <a:pt x="4555811" y="3220280"/>
                      <a:pt x="4558477" y="3238758"/>
                      <a:pt x="4563811" y="3253809"/>
                    </a:cubicBezTo>
                    <a:cubicBezTo>
                      <a:pt x="4570099" y="3271145"/>
                      <a:pt x="4566858" y="3283908"/>
                      <a:pt x="4548570" y="3293244"/>
                    </a:cubicBezTo>
                    <a:cubicBezTo>
                      <a:pt x="4540379" y="3297434"/>
                      <a:pt x="4532378" y="3309437"/>
                      <a:pt x="4531043" y="3318771"/>
                    </a:cubicBezTo>
                    <a:cubicBezTo>
                      <a:pt x="4527043" y="3346776"/>
                      <a:pt x="4532950" y="3372495"/>
                      <a:pt x="4545904" y="3399546"/>
                    </a:cubicBezTo>
                    <a:cubicBezTo>
                      <a:pt x="4558096" y="3424883"/>
                      <a:pt x="4556762" y="3456508"/>
                      <a:pt x="4561524" y="3485275"/>
                    </a:cubicBezTo>
                    <a:cubicBezTo>
                      <a:pt x="4564954" y="3505657"/>
                      <a:pt x="4572002" y="3526042"/>
                      <a:pt x="4572002" y="3546617"/>
                    </a:cubicBezTo>
                    <a:cubicBezTo>
                      <a:pt x="4572002" y="3572146"/>
                      <a:pt x="4565907" y="3597482"/>
                      <a:pt x="4563620" y="3623201"/>
                    </a:cubicBezTo>
                    <a:cubicBezTo>
                      <a:pt x="4561716" y="3643204"/>
                      <a:pt x="4562478" y="3663589"/>
                      <a:pt x="4560192" y="3683591"/>
                    </a:cubicBezTo>
                    <a:cubicBezTo>
                      <a:pt x="4558477" y="3699976"/>
                      <a:pt x="4554096" y="3716168"/>
                      <a:pt x="4550476" y="3732361"/>
                    </a:cubicBezTo>
                    <a:cubicBezTo>
                      <a:pt x="4549142" y="3738267"/>
                      <a:pt x="4543998" y="3744173"/>
                      <a:pt x="4544759" y="3749506"/>
                    </a:cubicBezTo>
                    <a:cubicBezTo>
                      <a:pt x="4552953" y="3802467"/>
                      <a:pt x="4516376" y="3840569"/>
                      <a:pt x="4500182" y="3885338"/>
                    </a:cubicBezTo>
                    <a:cubicBezTo>
                      <a:pt x="4483035" y="3932394"/>
                      <a:pt x="4456748" y="3977925"/>
                      <a:pt x="4464557" y="4030503"/>
                    </a:cubicBezTo>
                    <a:cubicBezTo>
                      <a:pt x="4469319" y="4062318"/>
                      <a:pt x="4480369" y="4092989"/>
                      <a:pt x="4487039" y="4124614"/>
                    </a:cubicBezTo>
                    <a:cubicBezTo>
                      <a:pt x="4489324" y="4135854"/>
                      <a:pt x="4488943" y="4148427"/>
                      <a:pt x="4486656" y="4159667"/>
                    </a:cubicBezTo>
                    <a:cubicBezTo>
                      <a:pt x="4476177" y="4213961"/>
                      <a:pt x="4474653" y="4267493"/>
                      <a:pt x="4491801" y="4320837"/>
                    </a:cubicBezTo>
                    <a:cubicBezTo>
                      <a:pt x="4494659" y="4329979"/>
                      <a:pt x="4497325" y="4339695"/>
                      <a:pt x="4497325" y="4349222"/>
                    </a:cubicBezTo>
                    <a:cubicBezTo>
                      <a:pt x="4497325" y="4401419"/>
                      <a:pt x="4493324" y="4452665"/>
                      <a:pt x="4474653" y="4502579"/>
                    </a:cubicBezTo>
                    <a:cubicBezTo>
                      <a:pt x="4468368" y="4519343"/>
                      <a:pt x="4472368" y="4539728"/>
                      <a:pt x="4470844" y="4558207"/>
                    </a:cubicBezTo>
                    <a:cubicBezTo>
                      <a:pt x="4469511" y="4575351"/>
                      <a:pt x="4468940" y="4592878"/>
                      <a:pt x="4464557" y="4609452"/>
                    </a:cubicBezTo>
                    <a:cubicBezTo>
                      <a:pt x="4458082" y="4633647"/>
                      <a:pt x="4457320" y="4656126"/>
                      <a:pt x="4463033" y="4681083"/>
                    </a:cubicBezTo>
                    <a:cubicBezTo>
                      <a:pt x="4468368" y="4704895"/>
                      <a:pt x="4465702" y="4730614"/>
                      <a:pt x="4465891" y="4755381"/>
                    </a:cubicBezTo>
                    <a:cubicBezTo>
                      <a:pt x="4466082" y="4783004"/>
                      <a:pt x="4466272" y="4810627"/>
                      <a:pt x="4465319" y="4838250"/>
                    </a:cubicBezTo>
                    <a:cubicBezTo>
                      <a:pt x="4464940" y="4849300"/>
                      <a:pt x="4457320" y="4861873"/>
                      <a:pt x="4460367" y="4871019"/>
                    </a:cubicBezTo>
                    <a:cubicBezTo>
                      <a:pt x="4470653" y="4900546"/>
                      <a:pt x="4458271" y="4930075"/>
                      <a:pt x="4463795" y="4959602"/>
                    </a:cubicBezTo>
                    <a:cubicBezTo>
                      <a:pt x="4466653" y="4974082"/>
                      <a:pt x="4458844" y="4990465"/>
                      <a:pt x="4458082" y="5006086"/>
                    </a:cubicBezTo>
                    <a:cubicBezTo>
                      <a:pt x="4456748" y="5031614"/>
                      <a:pt x="4457320" y="5057141"/>
                      <a:pt x="4456937" y="5082670"/>
                    </a:cubicBezTo>
                    <a:cubicBezTo>
                      <a:pt x="4456748" y="5091052"/>
                      <a:pt x="4455986" y="5099245"/>
                      <a:pt x="4455603" y="5107627"/>
                    </a:cubicBezTo>
                    <a:cubicBezTo>
                      <a:pt x="4455223" y="5115057"/>
                      <a:pt x="4453508" y="5122867"/>
                      <a:pt x="4454840" y="5129916"/>
                    </a:cubicBezTo>
                    <a:cubicBezTo>
                      <a:pt x="4459605" y="5155445"/>
                      <a:pt x="4467415" y="5180591"/>
                      <a:pt x="4470464" y="5206308"/>
                    </a:cubicBezTo>
                    <a:cubicBezTo>
                      <a:pt x="4473130" y="5228597"/>
                      <a:pt x="4469511" y="5251650"/>
                      <a:pt x="4471415" y="5274129"/>
                    </a:cubicBezTo>
                    <a:cubicBezTo>
                      <a:pt x="4474653" y="5313754"/>
                      <a:pt x="4480369" y="5353379"/>
                      <a:pt x="4483990" y="5393005"/>
                    </a:cubicBezTo>
                    <a:cubicBezTo>
                      <a:pt x="4484752" y="5401579"/>
                      <a:pt x="4479988" y="5410531"/>
                      <a:pt x="4479607" y="5419295"/>
                    </a:cubicBezTo>
                    <a:cubicBezTo>
                      <a:pt x="4478656" y="5446728"/>
                      <a:pt x="4478464" y="5474161"/>
                      <a:pt x="4477894" y="5501594"/>
                    </a:cubicBezTo>
                    <a:cubicBezTo>
                      <a:pt x="4477702" y="5517215"/>
                      <a:pt x="4478273" y="5533027"/>
                      <a:pt x="4476560" y="5548460"/>
                    </a:cubicBezTo>
                    <a:cubicBezTo>
                      <a:pt x="4474273" y="5568842"/>
                      <a:pt x="4470844" y="5587321"/>
                      <a:pt x="4485703" y="5606372"/>
                    </a:cubicBezTo>
                    <a:cubicBezTo>
                      <a:pt x="4508755" y="5635711"/>
                      <a:pt x="4499801" y="5673050"/>
                      <a:pt x="4505134" y="5706959"/>
                    </a:cubicBezTo>
                    <a:cubicBezTo>
                      <a:pt x="4506468" y="5715723"/>
                      <a:pt x="4506659" y="5724678"/>
                      <a:pt x="4508183" y="5733440"/>
                    </a:cubicBezTo>
                    <a:cubicBezTo>
                      <a:pt x="4511041" y="5749634"/>
                      <a:pt x="4514279" y="5765635"/>
                      <a:pt x="4517519" y="5781830"/>
                    </a:cubicBezTo>
                    <a:cubicBezTo>
                      <a:pt x="4518089" y="5784686"/>
                      <a:pt x="4518281" y="5787924"/>
                      <a:pt x="4519234" y="5790592"/>
                    </a:cubicBezTo>
                    <a:cubicBezTo>
                      <a:pt x="4527233" y="5815169"/>
                      <a:pt x="4536378" y="5839361"/>
                      <a:pt x="4542855" y="5864318"/>
                    </a:cubicBezTo>
                    <a:cubicBezTo>
                      <a:pt x="4546095" y="5876511"/>
                      <a:pt x="4546476" y="5890037"/>
                      <a:pt x="4544759" y="5902610"/>
                    </a:cubicBezTo>
                    <a:cubicBezTo>
                      <a:pt x="4539808" y="5939377"/>
                      <a:pt x="4537712" y="5975764"/>
                      <a:pt x="4544951" y="6012723"/>
                    </a:cubicBezTo>
                    <a:cubicBezTo>
                      <a:pt x="4547808" y="6027392"/>
                      <a:pt x="4543045" y="6043776"/>
                      <a:pt x="4541332" y="6059397"/>
                    </a:cubicBezTo>
                    <a:cubicBezTo>
                      <a:pt x="4536759" y="6096736"/>
                      <a:pt x="4531805" y="6134075"/>
                      <a:pt x="4527426" y="6171605"/>
                    </a:cubicBezTo>
                    <a:cubicBezTo>
                      <a:pt x="4524758" y="6195037"/>
                      <a:pt x="4523234" y="6218660"/>
                      <a:pt x="4520568" y="6242093"/>
                    </a:cubicBezTo>
                    <a:cubicBezTo>
                      <a:pt x="4517327" y="6269144"/>
                      <a:pt x="4512375" y="6296005"/>
                      <a:pt x="4509706" y="6323058"/>
                    </a:cubicBezTo>
                    <a:cubicBezTo>
                      <a:pt x="4506659" y="6353919"/>
                      <a:pt x="4506089" y="6384972"/>
                      <a:pt x="4502848" y="6415833"/>
                    </a:cubicBezTo>
                    <a:cubicBezTo>
                      <a:pt x="4496563" y="6472225"/>
                      <a:pt x="4489132" y="6528424"/>
                      <a:pt x="4482084" y="6584812"/>
                    </a:cubicBezTo>
                    <a:cubicBezTo>
                      <a:pt x="4475226" y="6639488"/>
                      <a:pt x="4469129" y="6694164"/>
                      <a:pt x="4460557" y="6748458"/>
                    </a:cubicBezTo>
                    <a:cubicBezTo>
                      <a:pt x="4456937" y="6771319"/>
                      <a:pt x="4447030" y="6793035"/>
                      <a:pt x="4441507" y="6815516"/>
                    </a:cubicBezTo>
                    <a:lnTo>
                      <a:pt x="4431806" y="6858001"/>
                    </a:lnTo>
                    <a:lnTo>
                      <a:pt x="4259554" y="6858001"/>
                    </a:lnTo>
                    <a:lnTo>
                      <a:pt x="4259554" y="6858002"/>
                    </a:lnTo>
                    <a:lnTo>
                      <a:pt x="0" y="6858002"/>
                    </a:lnTo>
                    <a:lnTo>
                      <a:pt x="0" y="2"/>
                    </a:lnTo>
                    <a:lnTo>
                      <a:pt x="3766492" y="1"/>
                    </a:lnTo>
                    <a:lnTo>
                      <a:pt x="3769210" y="21486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EDE579A-0A12-4A10-85D4-A8DA1663B8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3697284" y="-1"/>
              <a:ext cx="884241" cy="6858002"/>
              <a:chOff x="3697284" y="-1"/>
              <a:chExt cx="884241" cy="6858002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15CA79E3-BA58-419A-8541-7498AC2633F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-1"/>
                <a:ext cx="884241" cy="6858001"/>
                <a:chOff x="3697284" y="-1"/>
                <a:chExt cx="884241" cy="6858001"/>
              </a:xfrm>
              <a:solidFill>
                <a:srgbClr val="FFFFFF"/>
              </a:solidFill>
              <a:effectLst/>
            </p:grpSpPr>
            <p:sp>
              <p:nvSpPr>
                <p:cNvPr id="17" name="Freeform: Shape 16">
                  <a:extLst>
                    <a:ext uri="{FF2B5EF4-FFF2-40B4-BE49-F238E27FC236}">
                      <a16:creationId xmlns:a16="http://schemas.microsoft.com/office/drawing/2014/main" id="{2348C622-BC44-4959-B64E-427015FD1FFA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F8841A98-AA1D-4F65-A368-EF31110B07CD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6609F08-9B2C-4879-AC68-E3E537BED7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Grp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GrpSpPr>
            <p:grpSpPr>
              <a:xfrm>
                <a:off x="3697284" y="0"/>
                <a:ext cx="884241" cy="6858001"/>
                <a:chOff x="3697284" y="-1"/>
                <a:chExt cx="884241" cy="6858001"/>
              </a:xfrm>
              <a:blipFill>
                <a:blip r:embed="rId2">
                  <a:alphaModFix amt="57000"/>
                </a:blip>
                <a:tile tx="0" ty="0" sx="100000" sy="100000" flip="none" algn="tl"/>
              </a:blipFill>
              <a:effectLst/>
            </p:grpSpPr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6910EFC9-D70D-42FD-BCCD-AB1F710BFD43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05641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83BEF371-1E22-4C4F-A62F-AC6B92CAE0B5}"/>
                    </a:ext>
                    <a:ext uri="{C183D7F6-B498-43B3-948B-1728B52AA6E4}">
                      <adec:decorative xmlns:adec="http://schemas.microsoft.com/office/drawing/2017/decorative" val="1"/>
                    </a:ext>
                  </a:extLst>
                </p:cNvPr>
                <p:cNvSpPr/>
                <p:nvPr>
                  <p:extLst>
                    <p:ext uri="{386F3935-93C4-4BCD-93E2-E3B085C9AB24}">
                      <p16:designElem xmlns:p16="http://schemas.microsoft.com/office/powerpoint/2015/main" val="1"/>
                    </p:ext>
                  </p:extLst>
                </p:nvPr>
              </p:nvSpPr>
              <p:spPr>
                <a:xfrm rot="16200000" flipH="1">
                  <a:off x="715166" y="2991642"/>
                  <a:ext cx="6858001" cy="874716"/>
                </a:xfrm>
                <a:custGeom>
                  <a:avLst/>
                  <a:gdLst>
                    <a:gd name="connsiteX0" fmla="*/ 0 w 6858001"/>
                    <a:gd name="connsiteY0" fmla="*/ 533314 h 874716"/>
                    <a:gd name="connsiteX1" fmla="*/ 0 w 6858001"/>
                    <a:gd name="connsiteY1" fmla="*/ 69206 h 874716"/>
                    <a:gd name="connsiteX2" fmla="*/ 21486 w 6858001"/>
                    <a:gd name="connsiteY2" fmla="*/ 71924 h 874716"/>
                    <a:gd name="connsiteX3" fmla="*/ 228948 w 6858001"/>
                    <a:gd name="connsiteY3" fmla="*/ 88116 h 874716"/>
                    <a:gd name="connsiteX4" fmla="*/ 313533 w 6858001"/>
                    <a:gd name="connsiteY4" fmla="*/ 62779 h 874716"/>
                    <a:gd name="connsiteX5" fmla="*/ 338870 w 6858001"/>
                    <a:gd name="connsiteY5" fmla="*/ 62207 h 874716"/>
                    <a:gd name="connsiteX6" fmla="*/ 395640 w 6858001"/>
                    <a:gd name="connsiteY6" fmla="*/ 72114 h 874716"/>
                    <a:gd name="connsiteX7" fmla="*/ 512802 w 6858001"/>
                    <a:gd name="connsiteY7" fmla="*/ 65446 h 874716"/>
                    <a:gd name="connsiteX8" fmla="*/ 556047 w 6858001"/>
                    <a:gd name="connsiteY8" fmla="*/ 55349 h 874716"/>
                    <a:gd name="connsiteX9" fmla="*/ 580050 w 6858001"/>
                    <a:gd name="connsiteY9" fmla="*/ 48871 h 874716"/>
                    <a:gd name="connsiteX10" fmla="*/ 703308 w 6858001"/>
                    <a:gd name="connsiteY10" fmla="*/ 30964 h 874716"/>
                    <a:gd name="connsiteX11" fmla="*/ 758174 w 6858001"/>
                    <a:gd name="connsiteY11" fmla="*/ 11724 h 874716"/>
                    <a:gd name="connsiteX12" fmla="*/ 773035 w 6858001"/>
                    <a:gd name="connsiteY12" fmla="*/ 8866 h 874716"/>
                    <a:gd name="connsiteX13" fmla="*/ 854379 w 6858001"/>
                    <a:gd name="connsiteY13" fmla="*/ 16866 h 874716"/>
                    <a:gd name="connsiteX14" fmla="*/ 915343 w 6858001"/>
                    <a:gd name="connsiteY14" fmla="*/ 47919 h 874716"/>
                    <a:gd name="connsiteX15" fmla="*/ 927155 w 6858001"/>
                    <a:gd name="connsiteY15" fmla="*/ 58397 h 874716"/>
                    <a:gd name="connsiteX16" fmla="*/ 1097087 w 6858001"/>
                    <a:gd name="connsiteY16" fmla="*/ 54777 h 874716"/>
                    <a:gd name="connsiteX17" fmla="*/ 1123185 w 6858001"/>
                    <a:gd name="connsiteY17" fmla="*/ 50395 h 874716"/>
                    <a:gd name="connsiteX18" fmla="*/ 1249302 w 6858001"/>
                    <a:gd name="connsiteY18" fmla="*/ 68684 h 874716"/>
                    <a:gd name="connsiteX19" fmla="*/ 1286069 w 6858001"/>
                    <a:gd name="connsiteY19" fmla="*/ 72304 h 874716"/>
                    <a:gd name="connsiteX20" fmla="*/ 1417899 w 6858001"/>
                    <a:gd name="connsiteY20" fmla="*/ 88688 h 874716"/>
                    <a:gd name="connsiteX21" fmla="*/ 1436568 w 6858001"/>
                    <a:gd name="connsiteY21" fmla="*/ 73448 h 874716"/>
                    <a:gd name="connsiteX22" fmla="*/ 1490292 w 6858001"/>
                    <a:gd name="connsiteY22" fmla="*/ 35154 h 874716"/>
                    <a:gd name="connsiteX23" fmla="*/ 1596213 w 6858001"/>
                    <a:gd name="connsiteY23" fmla="*/ 1245 h 874716"/>
                    <a:gd name="connsiteX24" fmla="*/ 1624980 w 6858001"/>
                    <a:gd name="connsiteY24" fmla="*/ 3150 h 874716"/>
                    <a:gd name="connsiteX25" fmla="*/ 1697753 w 6858001"/>
                    <a:gd name="connsiteY25" fmla="*/ 59731 h 874716"/>
                    <a:gd name="connsiteX26" fmla="*/ 1733188 w 6858001"/>
                    <a:gd name="connsiteY26" fmla="*/ 82400 h 874716"/>
                    <a:gd name="connsiteX27" fmla="*/ 1833775 w 6858001"/>
                    <a:gd name="connsiteY27" fmla="*/ 124121 h 874716"/>
                    <a:gd name="connsiteX28" fmla="*/ 1842158 w 6858001"/>
                    <a:gd name="connsiteY28" fmla="*/ 131742 h 874716"/>
                    <a:gd name="connsiteX29" fmla="*/ 1916454 w 6858001"/>
                    <a:gd name="connsiteY29" fmla="*/ 222233 h 874716"/>
                    <a:gd name="connsiteX30" fmla="*/ 1933219 w 6858001"/>
                    <a:gd name="connsiteY30" fmla="*/ 237663 h 874716"/>
                    <a:gd name="connsiteX31" fmla="*/ 1953413 w 6858001"/>
                    <a:gd name="connsiteY31" fmla="*/ 261668 h 874716"/>
                    <a:gd name="connsiteX32" fmla="*/ 2016469 w 6858001"/>
                    <a:gd name="connsiteY32" fmla="*/ 308151 h 874716"/>
                    <a:gd name="connsiteX33" fmla="*/ 2094578 w 6858001"/>
                    <a:gd name="connsiteY33" fmla="*/ 323010 h 874716"/>
                    <a:gd name="connsiteX34" fmla="*/ 2188879 w 6858001"/>
                    <a:gd name="connsiteY34" fmla="*/ 345681 h 874716"/>
                    <a:gd name="connsiteX35" fmla="*/ 2228314 w 6858001"/>
                    <a:gd name="connsiteY35" fmla="*/ 360921 h 874716"/>
                    <a:gd name="connsiteX36" fmla="*/ 2334044 w 6858001"/>
                    <a:gd name="connsiteY36" fmla="*/ 389878 h 874716"/>
                    <a:gd name="connsiteX37" fmla="*/ 2409485 w 6858001"/>
                    <a:gd name="connsiteY37" fmla="*/ 414263 h 874716"/>
                    <a:gd name="connsiteX38" fmla="*/ 2518264 w 6858001"/>
                    <a:gd name="connsiteY38" fmla="*/ 428552 h 874716"/>
                    <a:gd name="connsiteX39" fmla="*/ 2571034 w 6858001"/>
                    <a:gd name="connsiteY39" fmla="*/ 429122 h 874716"/>
                    <a:gd name="connsiteX40" fmla="*/ 2668001 w 6858001"/>
                    <a:gd name="connsiteY40" fmla="*/ 502276 h 874716"/>
                    <a:gd name="connsiteX41" fmla="*/ 2745348 w 6858001"/>
                    <a:gd name="connsiteY41" fmla="*/ 550666 h 874716"/>
                    <a:gd name="connsiteX42" fmla="*/ 2826694 w 6858001"/>
                    <a:gd name="connsiteY42" fmla="*/ 527233 h 874716"/>
                    <a:gd name="connsiteX43" fmla="*/ 2848793 w 6858001"/>
                    <a:gd name="connsiteY43" fmla="*/ 505134 h 874716"/>
                    <a:gd name="connsiteX44" fmla="*/ 2982148 w 6858001"/>
                    <a:gd name="connsiteY44" fmla="*/ 484179 h 874716"/>
                    <a:gd name="connsiteX45" fmla="*/ 3172654 w 6858001"/>
                    <a:gd name="connsiteY45" fmla="*/ 483417 h 874716"/>
                    <a:gd name="connsiteX46" fmla="*/ 3489467 w 6858001"/>
                    <a:gd name="connsiteY46" fmla="*/ 435790 h 874716"/>
                    <a:gd name="connsiteX47" fmla="*/ 3544713 w 6858001"/>
                    <a:gd name="connsiteY47" fmla="*/ 413691 h 874716"/>
                    <a:gd name="connsiteX48" fmla="*/ 3606817 w 6858001"/>
                    <a:gd name="connsiteY48" fmla="*/ 408167 h 874716"/>
                    <a:gd name="connsiteX49" fmla="*/ 3630632 w 6858001"/>
                    <a:gd name="connsiteY49" fmla="*/ 421693 h 874716"/>
                    <a:gd name="connsiteX50" fmla="*/ 3734837 w 6858001"/>
                    <a:gd name="connsiteY50" fmla="*/ 441886 h 874716"/>
                    <a:gd name="connsiteX51" fmla="*/ 3754652 w 6858001"/>
                    <a:gd name="connsiteY51" fmla="*/ 442268 h 874716"/>
                    <a:gd name="connsiteX52" fmla="*/ 3822472 w 6858001"/>
                    <a:gd name="connsiteY52" fmla="*/ 433694 h 874716"/>
                    <a:gd name="connsiteX53" fmla="*/ 3885338 w 6858001"/>
                    <a:gd name="connsiteY53" fmla="*/ 428742 h 874716"/>
                    <a:gd name="connsiteX54" fmla="*/ 4043839 w 6858001"/>
                    <a:gd name="connsiteY54" fmla="*/ 444934 h 874716"/>
                    <a:gd name="connsiteX55" fmla="*/ 4165383 w 6858001"/>
                    <a:gd name="connsiteY55" fmla="*/ 441124 h 874716"/>
                    <a:gd name="connsiteX56" fmla="*/ 4221391 w 6858001"/>
                    <a:gd name="connsiteY56" fmla="*/ 444934 h 874716"/>
                    <a:gd name="connsiteX57" fmla="*/ 4253014 w 6858001"/>
                    <a:gd name="connsiteY57" fmla="*/ 450650 h 874716"/>
                    <a:gd name="connsiteX58" fmla="*/ 4324645 w 6858001"/>
                    <a:gd name="connsiteY58" fmla="*/ 490466 h 874716"/>
                    <a:gd name="connsiteX59" fmla="*/ 4363890 w 6858001"/>
                    <a:gd name="connsiteY59" fmla="*/ 499420 h 874716"/>
                    <a:gd name="connsiteX60" fmla="*/ 4482004 w 6858001"/>
                    <a:gd name="connsiteY60" fmla="*/ 498658 h 874716"/>
                    <a:gd name="connsiteX61" fmla="*/ 4659174 w 6858001"/>
                    <a:gd name="connsiteY61" fmla="*/ 438648 h 874716"/>
                    <a:gd name="connsiteX62" fmla="*/ 4677655 w 6858001"/>
                    <a:gd name="connsiteY62" fmla="*/ 430646 h 874716"/>
                    <a:gd name="connsiteX63" fmla="*/ 4767764 w 6858001"/>
                    <a:gd name="connsiteY63" fmla="*/ 420739 h 874716"/>
                    <a:gd name="connsiteX64" fmla="*/ 4828916 w 6858001"/>
                    <a:gd name="connsiteY64" fmla="*/ 434266 h 874716"/>
                    <a:gd name="connsiteX65" fmla="*/ 4912168 w 6858001"/>
                    <a:gd name="connsiteY65" fmla="*/ 462271 h 874716"/>
                    <a:gd name="connsiteX66" fmla="*/ 4987037 w 6858001"/>
                    <a:gd name="connsiteY66" fmla="*/ 485703 h 874716"/>
                    <a:gd name="connsiteX67" fmla="*/ 5041521 w 6858001"/>
                    <a:gd name="connsiteY67" fmla="*/ 512182 h 874716"/>
                    <a:gd name="connsiteX68" fmla="*/ 5166113 w 6858001"/>
                    <a:gd name="connsiteY68" fmla="*/ 531615 h 874716"/>
                    <a:gd name="connsiteX69" fmla="*/ 5179067 w 6858001"/>
                    <a:gd name="connsiteY69" fmla="*/ 534853 h 874716"/>
                    <a:gd name="connsiteX70" fmla="*/ 5272796 w 6858001"/>
                    <a:gd name="connsiteY70" fmla="*/ 511230 h 874716"/>
                    <a:gd name="connsiteX71" fmla="*/ 5385384 w 6858001"/>
                    <a:gd name="connsiteY71" fmla="*/ 487227 h 874716"/>
                    <a:gd name="connsiteX72" fmla="*/ 5425582 w 6858001"/>
                    <a:gd name="connsiteY72" fmla="*/ 495418 h 874716"/>
                    <a:gd name="connsiteX73" fmla="*/ 5480637 w 6858001"/>
                    <a:gd name="connsiteY73" fmla="*/ 507040 h 874716"/>
                    <a:gd name="connsiteX74" fmla="*/ 5531693 w 6858001"/>
                    <a:gd name="connsiteY74" fmla="*/ 500944 h 874716"/>
                    <a:gd name="connsiteX75" fmla="*/ 5562746 w 6858001"/>
                    <a:gd name="connsiteY75" fmla="*/ 500372 h 874716"/>
                    <a:gd name="connsiteX76" fmla="*/ 5704483 w 6858001"/>
                    <a:gd name="connsiteY76" fmla="*/ 571620 h 874716"/>
                    <a:gd name="connsiteX77" fmla="*/ 5740488 w 6858001"/>
                    <a:gd name="connsiteY77" fmla="*/ 577526 h 874716"/>
                    <a:gd name="connsiteX78" fmla="*/ 5760873 w 6858001"/>
                    <a:gd name="connsiteY78" fmla="*/ 586291 h 874716"/>
                    <a:gd name="connsiteX79" fmla="*/ 5883751 w 6858001"/>
                    <a:gd name="connsiteY79" fmla="*/ 674686 h 874716"/>
                    <a:gd name="connsiteX80" fmla="*/ 5935949 w 6858001"/>
                    <a:gd name="connsiteY80" fmla="*/ 692592 h 874716"/>
                    <a:gd name="connsiteX81" fmla="*/ 5993291 w 6858001"/>
                    <a:gd name="connsiteY81" fmla="*/ 688972 h 874716"/>
                    <a:gd name="connsiteX82" fmla="*/ 6026440 w 6858001"/>
                    <a:gd name="connsiteY82" fmla="*/ 682496 h 874716"/>
                    <a:gd name="connsiteX83" fmla="*/ 6108738 w 6858001"/>
                    <a:gd name="connsiteY83" fmla="*/ 626296 h 874716"/>
                    <a:gd name="connsiteX84" fmla="*/ 6155602 w 6858001"/>
                    <a:gd name="connsiteY84" fmla="*/ 628202 h 874716"/>
                    <a:gd name="connsiteX85" fmla="*/ 6228756 w 6858001"/>
                    <a:gd name="connsiteY85" fmla="*/ 666873 h 874716"/>
                    <a:gd name="connsiteX86" fmla="*/ 6361539 w 6858001"/>
                    <a:gd name="connsiteY86" fmla="*/ 684210 h 874716"/>
                    <a:gd name="connsiteX87" fmla="*/ 6428979 w 6858001"/>
                    <a:gd name="connsiteY87" fmla="*/ 630106 h 874716"/>
                    <a:gd name="connsiteX88" fmla="*/ 6463840 w 6858001"/>
                    <a:gd name="connsiteY88" fmla="*/ 578098 h 874716"/>
                    <a:gd name="connsiteX89" fmla="*/ 6564620 w 6858001"/>
                    <a:gd name="connsiteY89" fmla="*/ 517708 h 874716"/>
                    <a:gd name="connsiteX90" fmla="*/ 6588625 w 6858001"/>
                    <a:gd name="connsiteY90" fmla="*/ 540187 h 874716"/>
                    <a:gd name="connsiteX91" fmla="*/ 6662541 w 6858001"/>
                    <a:gd name="connsiteY91" fmla="*/ 549714 h 874716"/>
                    <a:gd name="connsiteX92" fmla="*/ 6742552 w 6858001"/>
                    <a:gd name="connsiteY92" fmla="*/ 548952 h 874716"/>
                    <a:gd name="connsiteX93" fmla="*/ 6812063 w 6858001"/>
                    <a:gd name="connsiteY93" fmla="*/ 568430 h 874716"/>
                    <a:gd name="connsiteX94" fmla="*/ 6858001 w 6858001"/>
                    <a:gd name="connsiteY94" fmla="*/ 562267 h 874716"/>
                    <a:gd name="connsiteX95" fmla="*/ 6858001 w 6858001"/>
                    <a:gd name="connsiteY95" fmla="*/ 734520 h 874716"/>
                    <a:gd name="connsiteX96" fmla="*/ 6815516 w 6858001"/>
                    <a:gd name="connsiteY96" fmla="*/ 744220 h 874716"/>
                    <a:gd name="connsiteX97" fmla="*/ 6748458 w 6858001"/>
                    <a:gd name="connsiteY97" fmla="*/ 763271 h 874716"/>
                    <a:gd name="connsiteX98" fmla="*/ 6584812 w 6858001"/>
                    <a:gd name="connsiteY98" fmla="*/ 784797 h 874716"/>
                    <a:gd name="connsiteX99" fmla="*/ 6415833 w 6858001"/>
                    <a:gd name="connsiteY99" fmla="*/ 805562 h 874716"/>
                    <a:gd name="connsiteX100" fmla="*/ 6323058 w 6858001"/>
                    <a:gd name="connsiteY100" fmla="*/ 812420 h 874716"/>
                    <a:gd name="connsiteX101" fmla="*/ 6242093 w 6858001"/>
                    <a:gd name="connsiteY101" fmla="*/ 823281 h 874716"/>
                    <a:gd name="connsiteX102" fmla="*/ 6171605 w 6858001"/>
                    <a:gd name="connsiteY102" fmla="*/ 830139 h 874716"/>
                    <a:gd name="connsiteX103" fmla="*/ 6059397 w 6858001"/>
                    <a:gd name="connsiteY103" fmla="*/ 844045 h 874716"/>
                    <a:gd name="connsiteX104" fmla="*/ 6012723 w 6858001"/>
                    <a:gd name="connsiteY104" fmla="*/ 847665 h 874716"/>
                    <a:gd name="connsiteX105" fmla="*/ 5902610 w 6858001"/>
                    <a:gd name="connsiteY105" fmla="*/ 847473 h 874716"/>
                    <a:gd name="connsiteX106" fmla="*/ 5864318 w 6858001"/>
                    <a:gd name="connsiteY106" fmla="*/ 845569 h 874716"/>
                    <a:gd name="connsiteX107" fmla="*/ 5790592 w 6858001"/>
                    <a:gd name="connsiteY107" fmla="*/ 821947 h 874716"/>
                    <a:gd name="connsiteX108" fmla="*/ 5781830 w 6858001"/>
                    <a:gd name="connsiteY108" fmla="*/ 820233 h 874716"/>
                    <a:gd name="connsiteX109" fmla="*/ 5733440 w 6858001"/>
                    <a:gd name="connsiteY109" fmla="*/ 810896 h 874716"/>
                    <a:gd name="connsiteX110" fmla="*/ 5706959 w 6858001"/>
                    <a:gd name="connsiteY110" fmla="*/ 807848 h 874716"/>
                    <a:gd name="connsiteX111" fmla="*/ 5606372 w 6858001"/>
                    <a:gd name="connsiteY111" fmla="*/ 788417 h 874716"/>
                    <a:gd name="connsiteX112" fmla="*/ 5548460 w 6858001"/>
                    <a:gd name="connsiteY112" fmla="*/ 779273 h 874716"/>
                    <a:gd name="connsiteX113" fmla="*/ 5501594 w 6858001"/>
                    <a:gd name="connsiteY113" fmla="*/ 780607 h 874716"/>
                    <a:gd name="connsiteX114" fmla="*/ 5419295 w 6858001"/>
                    <a:gd name="connsiteY114" fmla="*/ 782321 h 874716"/>
                    <a:gd name="connsiteX115" fmla="*/ 5393005 w 6858001"/>
                    <a:gd name="connsiteY115" fmla="*/ 786703 h 874716"/>
                    <a:gd name="connsiteX116" fmla="*/ 5274129 w 6858001"/>
                    <a:gd name="connsiteY116" fmla="*/ 774129 h 874716"/>
                    <a:gd name="connsiteX117" fmla="*/ 5206308 w 6858001"/>
                    <a:gd name="connsiteY117" fmla="*/ 773177 h 874716"/>
                    <a:gd name="connsiteX118" fmla="*/ 5129916 w 6858001"/>
                    <a:gd name="connsiteY118" fmla="*/ 757554 h 874716"/>
                    <a:gd name="connsiteX119" fmla="*/ 5107627 w 6858001"/>
                    <a:gd name="connsiteY119" fmla="*/ 758316 h 874716"/>
                    <a:gd name="connsiteX120" fmla="*/ 5082670 w 6858001"/>
                    <a:gd name="connsiteY120" fmla="*/ 759651 h 874716"/>
                    <a:gd name="connsiteX121" fmla="*/ 5006086 w 6858001"/>
                    <a:gd name="connsiteY121" fmla="*/ 760795 h 874716"/>
                    <a:gd name="connsiteX122" fmla="*/ 4959602 w 6858001"/>
                    <a:gd name="connsiteY122" fmla="*/ 766509 h 874716"/>
                    <a:gd name="connsiteX123" fmla="*/ 4871019 w 6858001"/>
                    <a:gd name="connsiteY123" fmla="*/ 763081 h 874716"/>
                    <a:gd name="connsiteX124" fmla="*/ 4838250 w 6858001"/>
                    <a:gd name="connsiteY124" fmla="*/ 768033 h 874716"/>
                    <a:gd name="connsiteX125" fmla="*/ 4755381 w 6858001"/>
                    <a:gd name="connsiteY125" fmla="*/ 768605 h 874716"/>
                    <a:gd name="connsiteX126" fmla="*/ 4681083 w 6858001"/>
                    <a:gd name="connsiteY126" fmla="*/ 765747 h 874716"/>
                    <a:gd name="connsiteX127" fmla="*/ 4609452 w 6858001"/>
                    <a:gd name="connsiteY127" fmla="*/ 767271 h 874716"/>
                    <a:gd name="connsiteX128" fmla="*/ 4558207 w 6858001"/>
                    <a:gd name="connsiteY128" fmla="*/ 773557 h 874716"/>
                    <a:gd name="connsiteX129" fmla="*/ 4502579 w 6858001"/>
                    <a:gd name="connsiteY129" fmla="*/ 777367 h 874716"/>
                    <a:gd name="connsiteX130" fmla="*/ 4349222 w 6858001"/>
                    <a:gd name="connsiteY130" fmla="*/ 800038 h 874716"/>
                    <a:gd name="connsiteX131" fmla="*/ 4320837 w 6858001"/>
                    <a:gd name="connsiteY131" fmla="*/ 794514 h 874716"/>
                    <a:gd name="connsiteX132" fmla="*/ 4159667 w 6858001"/>
                    <a:gd name="connsiteY132" fmla="*/ 789370 h 874716"/>
                    <a:gd name="connsiteX133" fmla="*/ 4124614 w 6858001"/>
                    <a:gd name="connsiteY133" fmla="*/ 789752 h 874716"/>
                    <a:gd name="connsiteX134" fmla="*/ 4030503 w 6858001"/>
                    <a:gd name="connsiteY134" fmla="*/ 767271 h 874716"/>
                    <a:gd name="connsiteX135" fmla="*/ 3885338 w 6858001"/>
                    <a:gd name="connsiteY135" fmla="*/ 802896 h 874716"/>
                    <a:gd name="connsiteX136" fmla="*/ 3749506 w 6858001"/>
                    <a:gd name="connsiteY136" fmla="*/ 847473 h 874716"/>
                    <a:gd name="connsiteX137" fmla="*/ 3732361 w 6858001"/>
                    <a:gd name="connsiteY137" fmla="*/ 853190 h 874716"/>
                    <a:gd name="connsiteX138" fmla="*/ 3683591 w 6858001"/>
                    <a:gd name="connsiteY138" fmla="*/ 862906 h 874716"/>
                    <a:gd name="connsiteX139" fmla="*/ 3623201 w 6858001"/>
                    <a:gd name="connsiteY139" fmla="*/ 866334 h 874716"/>
                    <a:gd name="connsiteX140" fmla="*/ 3546617 w 6858001"/>
                    <a:gd name="connsiteY140" fmla="*/ 874716 h 874716"/>
                    <a:gd name="connsiteX141" fmla="*/ 3485275 w 6858001"/>
                    <a:gd name="connsiteY141" fmla="*/ 864238 h 874716"/>
                    <a:gd name="connsiteX142" fmla="*/ 3399546 w 6858001"/>
                    <a:gd name="connsiteY142" fmla="*/ 848618 h 874716"/>
                    <a:gd name="connsiteX143" fmla="*/ 3318771 w 6858001"/>
                    <a:gd name="connsiteY143" fmla="*/ 833757 h 874716"/>
                    <a:gd name="connsiteX144" fmla="*/ 3293244 w 6858001"/>
                    <a:gd name="connsiteY144" fmla="*/ 851284 h 874716"/>
                    <a:gd name="connsiteX145" fmla="*/ 3253809 w 6858001"/>
                    <a:gd name="connsiteY145" fmla="*/ 866524 h 874716"/>
                    <a:gd name="connsiteX146" fmla="*/ 3209993 w 6858001"/>
                    <a:gd name="connsiteY146" fmla="*/ 848235 h 874716"/>
                    <a:gd name="connsiteX147" fmla="*/ 3107500 w 6858001"/>
                    <a:gd name="connsiteY147" fmla="*/ 810326 h 874716"/>
                    <a:gd name="connsiteX148" fmla="*/ 3042728 w 6858001"/>
                    <a:gd name="connsiteY148" fmla="*/ 808610 h 874716"/>
                    <a:gd name="connsiteX149" fmla="*/ 2901943 w 6858001"/>
                    <a:gd name="connsiteY149" fmla="*/ 792418 h 874716"/>
                    <a:gd name="connsiteX150" fmla="*/ 2809930 w 6858001"/>
                    <a:gd name="connsiteY150" fmla="*/ 769367 h 874716"/>
                    <a:gd name="connsiteX151" fmla="*/ 2743826 w 6858001"/>
                    <a:gd name="connsiteY151" fmla="*/ 743268 h 874716"/>
                    <a:gd name="connsiteX152" fmla="*/ 2649143 w 6858001"/>
                    <a:gd name="connsiteY152" fmla="*/ 709167 h 874716"/>
                    <a:gd name="connsiteX153" fmla="*/ 2554079 w 6858001"/>
                    <a:gd name="connsiteY153" fmla="*/ 691450 h 874716"/>
                    <a:gd name="connsiteX154" fmla="*/ 2485307 w 6858001"/>
                    <a:gd name="connsiteY154" fmla="*/ 669160 h 874716"/>
                    <a:gd name="connsiteX155" fmla="*/ 2401292 w 6858001"/>
                    <a:gd name="connsiteY155" fmla="*/ 653919 h 874716"/>
                    <a:gd name="connsiteX156" fmla="*/ 2330806 w 6858001"/>
                    <a:gd name="connsiteY156" fmla="*/ 653349 h 874716"/>
                    <a:gd name="connsiteX157" fmla="*/ 2220312 w 6858001"/>
                    <a:gd name="connsiteY157" fmla="*/ 656015 h 874716"/>
                    <a:gd name="connsiteX158" fmla="*/ 2085054 w 6858001"/>
                    <a:gd name="connsiteY158" fmla="*/ 609914 h 874716"/>
                    <a:gd name="connsiteX159" fmla="*/ 2030378 w 6858001"/>
                    <a:gd name="connsiteY159" fmla="*/ 599625 h 874716"/>
                    <a:gd name="connsiteX160" fmla="*/ 1978940 w 6858001"/>
                    <a:gd name="connsiteY160" fmla="*/ 594863 h 874716"/>
                    <a:gd name="connsiteX161" fmla="*/ 1869780 w 6858001"/>
                    <a:gd name="connsiteY161" fmla="*/ 564192 h 874716"/>
                    <a:gd name="connsiteX162" fmla="*/ 1825393 w 6858001"/>
                    <a:gd name="connsiteY162" fmla="*/ 554094 h 874716"/>
                    <a:gd name="connsiteX163" fmla="*/ 1763287 w 6858001"/>
                    <a:gd name="connsiteY163" fmla="*/ 554286 h 874716"/>
                    <a:gd name="connsiteX164" fmla="*/ 1650317 w 6858001"/>
                    <a:gd name="connsiteY164" fmla="*/ 540187 h 874716"/>
                    <a:gd name="connsiteX165" fmla="*/ 1537537 w 6858001"/>
                    <a:gd name="connsiteY165" fmla="*/ 499038 h 874716"/>
                    <a:gd name="connsiteX166" fmla="*/ 1489720 w 6858001"/>
                    <a:gd name="connsiteY166" fmla="*/ 503038 h 874716"/>
                    <a:gd name="connsiteX167" fmla="*/ 1472575 w 6858001"/>
                    <a:gd name="connsiteY167" fmla="*/ 502086 h 874716"/>
                    <a:gd name="connsiteX168" fmla="*/ 1318456 w 6858001"/>
                    <a:gd name="connsiteY168" fmla="*/ 479415 h 874716"/>
                    <a:gd name="connsiteX169" fmla="*/ 1303024 w 6858001"/>
                    <a:gd name="connsiteY169" fmla="*/ 476939 h 874716"/>
                    <a:gd name="connsiteX170" fmla="*/ 1230633 w 6858001"/>
                    <a:gd name="connsiteY170" fmla="*/ 456746 h 874716"/>
                    <a:gd name="connsiteX171" fmla="*/ 1048125 w 6858001"/>
                    <a:gd name="connsiteY171" fmla="*/ 444172 h 874716"/>
                    <a:gd name="connsiteX172" fmla="*/ 1036887 w 6858001"/>
                    <a:gd name="connsiteY172" fmla="*/ 442648 h 874716"/>
                    <a:gd name="connsiteX173" fmla="*/ 975733 w 6858001"/>
                    <a:gd name="connsiteY173" fmla="*/ 452744 h 874716"/>
                    <a:gd name="connsiteX174" fmla="*/ 945444 w 6858001"/>
                    <a:gd name="connsiteY174" fmla="*/ 467033 h 874716"/>
                    <a:gd name="connsiteX175" fmla="*/ 898198 w 6858001"/>
                    <a:gd name="connsiteY175" fmla="*/ 481893 h 874716"/>
                    <a:gd name="connsiteX176" fmla="*/ 850189 w 6858001"/>
                    <a:gd name="connsiteY176" fmla="*/ 487417 h 874716"/>
                    <a:gd name="connsiteX177" fmla="*/ 769605 w 6858001"/>
                    <a:gd name="connsiteY177" fmla="*/ 464937 h 874716"/>
                    <a:gd name="connsiteX178" fmla="*/ 740268 w 6858001"/>
                    <a:gd name="connsiteY178" fmla="*/ 462651 h 874716"/>
                    <a:gd name="connsiteX179" fmla="*/ 674923 w 6858001"/>
                    <a:gd name="connsiteY179" fmla="*/ 451792 h 874716"/>
                    <a:gd name="connsiteX180" fmla="*/ 617772 w 6858001"/>
                    <a:gd name="connsiteY180" fmla="*/ 452554 h 874716"/>
                    <a:gd name="connsiteX181" fmla="*/ 571860 w 6858001"/>
                    <a:gd name="connsiteY181" fmla="*/ 469891 h 874716"/>
                    <a:gd name="connsiteX182" fmla="*/ 505182 w 6858001"/>
                    <a:gd name="connsiteY182" fmla="*/ 473319 h 874716"/>
                    <a:gd name="connsiteX183" fmla="*/ 462126 w 6858001"/>
                    <a:gd name="connsiteY183" fmla="*/ 460747 h 874716"/>
                    <a:gd name="connsiteX184" fmla="*/ 453364 w 6858001"/>
                    <a:gd name="connsiteY184" fmla="*/ 459033 h 874716"/>
                    <a:gd name="connsiteX185" fmla="*/ 340774 w 6858001"/>
                    <a:gd name="connsiteY185" fmla="*/ 458268 h 874716"/>
                    <a:gd name="connsiteX186" fmla="*/ 200182 w 6858001"/>
                    <a:gd name="connsiteY186" fmla="*/ 496180 h 874716"/>
                    <a:gd name="connsiteX187" fmla="*/ 176939 w 6858001"/>
                    <a:gd name="connsiteY187" fmla="*/ 504182 h 874716"/>
                    <a:gd name="connsiteX188" fmla="*/ 63587 w 6858001"/>
                    <a:gd name="connsiteY188" fmla="*/ 518088 h 874716"/>
                    <a:gd name="connsiteX189" fmla="*/ 2817 w 6858001"/>
                    <a:gd name="connsiteY189" fmla="*/ 532187 h 874716"/>
                    <a:gd name="connsiteX190" fmla="*/ 0 w 6858001"/>
                    <a:gd name="connsiteY190" fmla="*/ 533314 h 8747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  <a:cxn ang="0">
                      <a:pos x="connsiteX128" y="connsiteY128"/>
                    </a:cxn>
                    <a:cxn ang="0">
                      <a:pos x="connsiteX129" y="connsiteY129"/>
                    </a:cxn>
                    <a:cxn ang="0">
                      <a:pos x="connsiteX130" y="connsiteY130"/>
                    </a:cxn>
                    <a:cxn ang="0">
                      <a:pos x="connsiteX131" y="connsiteY131"/>
                    </a:cxn>
                    <a:cxn ang="0">
                      <a:pos x="connsiteX132" y="connsiteY132"/>
                    </a:cxn>
                    <a:cxn ang="0">
                      <a:pos x="connsiteX133" y="connsiteY133"/>
                    </a:cxn>
                    <a:cxn ang="0">
                      <a:pos x="connsiteX134" y="connsiteY134"/>
                    </a:cxn>
                    <a:cxn ang="0">
                      <a:pos x="connsiteX135" y="connsiteY135"/>
                    </a:cxn>
                    <a:cxn ang="0">
                      <a:pos x="connsiteX136" y="connsiteY136"/>
                    </a:cxn>
                    <a:cxn ang="0">
                      <a:pos x="connsiteX137" y="connsiteY137"/>
                    </a:cxn>
                    <a:cxn ang="0">
                      <a:pos x="connsiteX138" y="connsiteY138"/>
                    </a:cxn>
                    <a:cxn ang="0">
                      <a:pos x="connsiteX139" y="connsiteY139"/>
                    </a:cxn>
                    <a:cxn ang="0">
                      <a:pos x="connsiteX140" y="connsiteY140"/>
                    </a:cxn>
                    <a:cxn ang="0">
                      <a:pos x="connsiteX141" y="connsiteY141"/>
                    </a:cxn>
                    <a:cxn ang="0">
                      <a:pos x="connsiteX142" y="connsiteY142"/>
                    </a:cxn>
                    <a:cxn ang="0">
                      <a:pos x="connsiteX143" y="connsiteY143"/>
                    </a:cxn>
                    <a:cxn ang="0">
                      <a:pos x="connsiteX144" y="connsiteY144"/>
                    </a:cxn>
                    <a:cxn ang="0">
                      <a:pos x="connsiteX145" y="connsiteY145"/>
                    </a:cxn>
                    <a:cxn ang="0">
                      <a:pos x="connsiteX146" y="connsiteY146"/>
                    </a:cxn>
                    <a:cxn ang="0">
                      <a:pos x="connsiteX147" y="connsiteY147"/>
                    </a:cxn>
                    <a:cxn ang="0">
                      <a:pos x="connsiteX148" y="connsiteY148"/>
                    </a:cxn>
                    <a:cxn ang="0">
                      <a:pos x="connsiteX149" y="connsiteY149"/>
                    </a:cxn>
                    <a:cxn ang="0">
                      <a:pos x="connsiteX150" y="connsiteY150"/>
                    </a:cxn>
                    <a:cxn ang="0">
                      <a:pos x="connsiteX151" y="connsiteY151"/>
                    </a:cxn>
                    <a:cxn ang="0">
                      <a:pos x="connsiteX152" y="connsiteY152"/>
                    </a:cxn>
                    <a:cxn ang="0">
                      <a:pos x="connsiteX153" y="connsiteY153"/>
                    </a:cxn>
                    <a:cxn ang="0">
                      <a:pos x="connsiteX154" y="connsiteY154"/>
                    </a:cxn>
                    <a:cxn ang="0">
                      <a:pos x="connsiteX155" y="connsiteY155"/>
                    </a:cxn>
                    <a:cxn ang="0">
                      <a:pos x="connsiteX156" y="connsiteY156"/>
                    </a:cxn>
                    <a:cxn ang="0">
                      <a:pos x="connsiteX157" y="connsiteY157"/>
                    </a:cxn>
                    <a:cxn ang="0">
                      <a:pos x="connsiteX158" y="connsiteY158"/>
                    </a:cxn>
                    <a:cxn ang="0">
                      <a:pos x="connsiteX159" y="connsiteY159"/>
                    </a:cxn>
                    <a:cxn ang="0">
                      <a:pos x="connsiteX160" y="connsiteY160"/>
                    </a:cxn>
                    <a:cxn ang="0">
                      <a:pos x="connsiteX161" y="connsiteY161"/>
                    </a:cxn>
                    <a:cxn ang="0">
                      <a:pos x="connsiteX162" y="connsiteY162"/>
                    </a:cxn>
                    <a:cxn ang="0">
                      <a:pos x="connsiteX163" y="connsiteY163"/>
                    </a:cxn>
                    <a:cxn ang="0">
                      <a:pos x="connsiteX164" y="connsiteY164"/>
                    </a:cxn>
                    <a:cxn ang="0">
                      <a:pos x="connsiteX165" y="connsiteY165"/>
                    </a:cxn>
                    <a:cxn ang="0">
                      <a:pos x="connsiteX166" y="connsiteY166"/>
                    </a:cxn>
                    <a:cxn ang="0">
                      <a:pos x="connsiteX167" y="connsiteY167"/>
                    </a:cxn>
                    <a:cxn ang="0">
                      <a:pos x="connsiteX168" y="connsiteY168"/>
                    </a:cxn>
                    <a:cxn ang="0">
                      <a:pos x="connsiteX169" y="connsiteY169"/>
                    </a:cxn>
                    <a:cxn ang="0">
                      <a:pos x="connsiteX170" y="connsiteY170"/>
                    </a:cxn>
                    <a:cxn ang="0">
                      <a:pos x="connsiteX171" y="connsiteY171"/>
                    </a:cxn>
                    <a:cxn ang="0">
                      <a:pos x="connsiteX172" y="connsiteY172"/>
                    </a:cxn>
                    <a:cxn ang="0">
                      <a:pos x="connsiteX173" y="connsiteY173"/>
                    </a:cxn>
                    <a:cxn ang="0">
                      <a:pos x="connsiteX174" y="connsiteY174"/>
                    </a:cxn>
                    <a:cxn ang="0">
                      <a:pos x="connsiteX175" y="connsiteY175"/>
                    </a:cxn>
                    <a:cxn ang="0">
                      <a:pos x="connsiteX176" y="connsiteY176"/>
                    </a:cxn>
                    <a:cxn ang="0">
                      <a:pos x="connsiteX177" y="connsiteY177"/>
                    </a:cxn>
                    <a:cxn ang="0">
                      <a:pos x="connsiteX178" y="connsiteY178"/>
                    </a:cxn>
                    <a:cxn ang="0">
                      <a:pos x="connsiteX179" y="connsiteY179"/>
                    </a:cxn>
                    <a:cxn ang="0">
                      <a:pos x="connsiteX180" y="connsiteY180"/>
                    </a:cxn>
                    <a:cxn ang="0">
                      <a:pos x="connsiteX181" y="connsiteY181"/>
                    </a:cxn>
                    <a:cxn ang="0">
                      <a:pos x="connsiteX182" y="connsiteY182"/>
                    </a:cxn>
                    <a:cxn ang="0">
                      <a:pos x="connsiteX183" y="connsiteY183"/>
                    </a:cxn>
                    <a:cxn ang="0">
                      <a:pos x="connsiteX184" y="connsiteY184"/>
                    </a:cxn>
                    <a:cxn ang="0">
                      <a:pos x="connsiteX185" y="connsiteY185"/>
                    </a:cxn>
                    <a:cxn ang="0">
                      <a:pos x="connsiteX186" y="connsiteY186"/>
                    </a:cxn>
                    <a:cxn ang="0">
                      <a:pos x="connsiteX187" y="connsiteY187"/>
                    </a:cxn>
                    <a:cxn ang="0">
                      <a:pos x="connsiteX188" y="connsiteY188"/>
                    </a:cxn>
                    <a:cxn ang="0">
                      <a:pos x="connsiteX189" y="connsiteY189"/>
                    </a:cxn>
                    <a:cxn ang="0">
                      <a:pos x="connsiteX190" y="connsiteY190"/>
                    </a:cxn>
                  </a:cxnLst>
                  <a:rect l="l" t="t" r="r" b="b"/>
                  <a:pathLst>
                    <a:path w="6858001" h="874716">
                      <a:moveTo>
                        <a:pt x="0" y="533314"/>
                      </a:moveTo>
                      <a:lnTo>
                        <a:pt x="0" y="69206"/>
                      </a:lnTo>
                      <a:lnTo>
                        <a:pt x="21486" y="71924"/>
                      </a:lnTo>
                      <a:cubicBezTo>
                        <a:pt x="92546" y="60493"/>
                        <a:pt x="159604" y="87354"/>
                        <a:pt x="228948" y="88116"/>
                      </a:cubicBezTo>
                      <a:cubicBezTo>
                        <a:pt x="260382" y="88496"/>
                        <a:pt x="291435" y="94592"/>
                        <a:pt x="313533" y="62779"/>
                      </a:cubicBezTo>
                      <a:cubicBezTo>
                        <a:pt x="316389" y="58587"/>
                        <a:pt x="330298" y="60873"/>
                        <a:pt x="338870" y="62207"/>
                      </a:cubicBezTo>
                      <a:cubicBezTo>
                        <a:pt x="357921" y="65066"/>
                        <a:pt x="376781" y="72304"/>
                        <a:pt x="395640" y="72114"/>
                      </a:cubicBezTo>
                      <a:cubicBezTo>
                        <a:pt x="434695" y="71924"/>
                        <a:pt x="473939" y="68876"/>
                        <a:pt x="512802" y="65446"/>
                      </a:cubicBezTo>
                      <a:cubicBezTo>
                        <a:pt x="527470" y="64112"/>
                        <a:pt x="541569" y="58969"/>
                        <a:pt x="556047" y="55349"/>
                      </a:cubicBezTo>
                      <a:cubicBezTo>
                        <a:pt x="564048" y="53253"/>
                        <a:pt x="572622" y="47729"/>
                        <a:pt x="580050" y="48871"/>
                      </a:cubicBezTo>
                      <a:cubicBezTo>
                        <a:pt x="623106" y="55539"/>
                        <a:pt x="662541" y="39157"/>
                        <a:pt x="703308" y="30964"/>
                      </a:cubicBezTo>
                      <a:cubicBezTo>
                        <a:pt x="722169" y="27154"/>
                        <a:pt x="739886" y="18010"/>
                        <a:pt x="758174" y="11724"/>
                      </a:cubicBezTo>
                      <a:cubicBezTo>
                        <a:pt x="762936" y="10008"/>
                        <a:pt x="768271" y="8484"/>
                        <a:pt x="773035" y="8866"/>
                      </a:cubicBezTo>
                      <a:cubicBezTo>
                        <a:pt x="800276" y="11152"/>
                        <a:pt x="827329" y="14390"/>
                        <a:pt x="854379" y="16866"/>
                      </a:cubicBezTo>
                      <a:cubicBezTo>
                        <a:pt x="878956" y="19152"/>
                        <a:pt x="903722" y="19914"/>
                        <a:pt x="915343" y="47919"/>
                      </a:cubicBezTo>
                      <a:cubicBezTo>
                        <a:pt x="917059" y="52301"/>
                        <a:pt x="922773" y="55539"/>
                        <a:pt x="927155" y="58397"/>
                      </a:cubicBezTo>
                      <a:cubicBezTo>
                        <a:pt x="994785" y="102405"/>
                        <a:pt x="1030980" y="101261"/>
                        <a:pt x="1097087" y="54777"/>
                      </a:cubicBezTo>
                      <a:cubicBezTo>
                        <a:pt x="1103945" y="50015"/>
                        <a:pt x="1118613" y="46585"/>
                        <a:pt x="1123185" y="50395"/>
                      </a:cubicBezTo>
                      <a:cubicBezTo>
                        <a:pt x="1162049" y="82020"/>
                        <a:pt x="1204532" y="78590"/>
                        <a:pt x="1249302" y="68684"/>
                      </a:cubicBezTo>
                      <a:cubicBezTo>
                        <a:pt x="1260922" y="66018"/>
                        <a:pt x="1277307" y="66018"/>
                        <a:pt x="1286069" y="72304"/>
                      </a:cubicBezTo>
                      <a:cubicBezTo>
                        <a:pt x="1327790" y="101451"/>
                        <a:pt x="1372560" y="97261"/>
                        <a:pt x="1417899" y="88688"/>
                      </a:cubicBezTo>
                      <a:cubicBezTo>
                        <a:pt x="1424948" y="87354"/>
                        <a:pt x="1433522" y="80114"/>
                        <a:pt x="1436568" y="73448"/>
                      </a:cubicBezTo>
                      <a:cubicBezTo>
                        <a:pt x="1447428" y="49825"/>
                        <a:pt x="1467813" y="41823"/>
                        <a:pt x="1490292" y="35154"/>
                      </a:cubicBezTo>
                      <a:cubicBezTo>
                        <a:pt x="1525727" y="24296"/>
                        <a:pt x="1560588" y="11532"/>
                        <a:pt x="1596213" y="1245"/>
                      </a:cubicBezTo>
                      <a:cubicBezTo>
                        <a:pt x="1604978" y="-1231"/>
                        <a:pt x="1615836" y="293"/>
                        <a:pt x="1624980" y="3150"/>
                      </a:cubicBezTo>
                      <a:cubicBezTo>
                        <a:pt x="1656223" y="12866"/>
                        <a:pt x="1676036" y="37251"/>
                        <a:pt x="1697753" y="59731"/>
                      </a:cubicBezTo>
                      <a:cubicBezTo>
                        <a:pt x="1707279" y="69638"/>
                        <a:pt x="1720423" y="76686"/>
                        <a:pt x="1733188" y="82400"/>
                      </a:cubicBezTo>
                      <a:cubicBezTo>
                        <a:pt x="1766335" y="97071"/>
                        <a:pt x="1800246" y="110215"/>
                        <a:pt x="1833775" y="124121"/>
                      </a:cubicBezTo>
                      <a:cubicBezTo>
                        <a:pt x="1837013" y="125455"/>
                        <a:pt x="1839679" y="128884"/>
                        <a:pt x="1842158" y="131742"/>
                      </a:cubicBezTo>
                      <a:cubicBezTo>
                        <a:pt x="1866922" y="161843"/>
                        <a:pt x="1891497" y="192132"/>
                        <a:pt x="1916454" y="222233"/>
                      </a:cubicBezTo>
                      <a:cubicBezTo>
                        <a:pt x="1921216" y="227947"/>
                        <a:pt x="1928076" y="232139"/>
                        <a:pt x="1933219" y="237663"/>
                      </a:cubicBezTo>
                      <a:cubicBezTo>
                        <a:pt x="1940459" y="245283"/>
                        <a:pt x="1949603" y="252524"/>
                        <a:pt x="1953413" y="261668"/>
                      </a:cubicBezTo>
                      <a:cubicBezTo>
                        <a:pt x="1965224" y="290433"/>
                        <a:pt x="1987894" y="302817"/>
                        <a:pt x="2016469" y="308151"/>
                      </a:cubicBezTo>
                      <a:cubicBezTo>
                        <a:pt x="2042570" y="313104"/>
                        <a:pt x="2068669" y="317296"/>
                        <a:pt x="2094578" y="323010"/>
                      </a:cubicBezTo>
                      <a:cubicBezTo>
                        <a:pt x="2126201" y="329868"/>
                        <a:pt x="2157636" y="337298"/>
                        <a:pt x="2188879" y="345681"/>
                      </a:cubicBezTo>
                      <a:cubicBezTo>
                        <a:pt x="2202404" y="349301"/>
                        <a:pt x="2216692" y="353491"/>
                        <a:pt x="2228314" y="360921"/>
                      </a:cubicBezTo>
                      <a:cubicBezTo>
                        <a:pt x="2260890" y="381496"/>
                        <a:pt x="2295753" y="395402"/>
                        <a:pt x="2334044" y="389878"/>
                      </a:cubicBezTo>
                      <a:cubicBezTo>
                        <a:pt x="2364715" y="385496"/>
                        <a:pt x="2390434" y="396736"/>
                        <a:pt x="2409485" y="414263"/>
                      </a:cubicBezTo>
                      <a:cubicBezTo>
                        <a:pt x="2444158" y="446078"/>
                        <a:pt x="2481305" y="438838"/>
                        <a:pt x="2518264" y="428552"/>
                      </a:cubicBezTo>
                      <a:cubicBezTo>
                        <a:pt x="2537315" y="423217"/>
                        <a:pt x="2552935" y="423979"/>
                        <a:pt x="2571034" y="429122"/>
                      </a:cubicBezTo>
                      <a:cubicBezTo>
                        <a:pt x="2612945" y="441124"/>
                        <a:pt x="2640950" y="473701"/>
                        <a:pt x="2668001" y="502276"/>
                      </a:cubicBezTo>
                      <a:cubicBezTo>
                        <a:pt x="2691054" y="526661"/>
                        <a:pt x="2716963" y="540377"/>
                        <a:pt x="2745348" y="550666"/>
                      </a:cubicBezTo>
                      <a:cubicBezTo>
                        <a:pt x="2781163" y="563810"/>
                        <a:pt x="2809548" y="558858"/>
                        <a:pt x="2826694" y="527233"/>
                      </a:cubicBezTo>
                      <a:cubicBezTo>
                        <a:pt x="2831457" y="518278"/>
                        <a:pt x="2839839" y="507800"/>
                        <a:pt x="2848793" y="505134"/>
                      </a:cubicBezTo>
                      <a:cubicBezTo>
                        <a:pt x="2892037" y="491800"/>
                        <a:pt x="2935854" y="472367"/>
                        <a:pt x="2982148" y="484179"/>
                      </a:cubicBezTo>
                      <a:cubicBezTo>
                        <a:pt x="3046158" y="500372"/>
                        <a:pt x="3108644" y="499420"/>
                        <a:pt x="3172654" y="483417"/>
                      </a:cubicBezTo>
                      <a:cubicBezTo>
                        <a:pt x="3276480" y="457508"/>
                        <a:pt x="3380305" y="430076"/>
                        <a:pt x="3489467" y="435790"/>
                      </a:cubicBezTo>
                      <a:cubicBezTo>
                        <a:pt x="3507563" y="436742"/>
                        <a:pt x="3529090" y="425121"/>
                        <a:pt x="3544713" y="413691"/>
                      </a:cubicBezTo>
                      <a:cubicBezTo>
                        <a:pt x="3574622" y="391974"/>
                        <a:pt x="3573288" y="390258"/>
                        <a:pt x="3606817" y="408167"/>
                      </a:cubicBezTo>
                      <a:cubicBezTo>
                        <a:pt x="3614819" y="412549"/>
                        <a:pt x="3624725" y="415215"/>
                        <a:pt x="3630632" y="421693"/>
                      </a:cubicBezTo>
                      <a:cubicBezTo>
                        <a:pt x="3660731" y="454650"/>
                        <a:pt x="3697880" y="446648"/>
                        <a:pt x="3734837" y="441886"/>
                      </a:cubicBezTo>
                      <a:cubicBezTo>
                        <a:pt x="3741315" y="440934"/>
                        <a:pt x="3749125" y="439600"/>
                        <a:pt x="3754652" y="442268"/>
                      </a:cubicBezTo>
                      <a:cubicBezTo>
                        <a:pt x="3779607" y="454268"/>
                        <a:pt x="3800753" y="450078"/>
                        <a:pt x="3822472" y="433694"/>
                      </a:cubicBezTo>
                      <a:cubicBezTo>
                        <a:pt x="3841331" y="419597"/>
                        <a:pt x="3863049" y="411215"/>
                        <a:pt x="3885338" y="428742"/>
                      </a:cubicBezTo>
                      <a:cubicBezTo>
                        <a:pt x="3934870" y="467605"/>
                        <a:pt x="3987829" y="469509"/>
                        <a:pt x="4043839" y="444934"/>
                      </a:cubicBezTo>
                      <a:cubicBezTo>
                        <a:pt x="4083845" y="427407"/>
                        <a:pt x="4123280" y="423407"/>
                        <a:pt x="4165383" y="441124"/>
                      </a:cubicBezTo>
                      <a:cubicBezTo>
                        <a:pt x="4181576" y="447982"/>
                        <a:pt x="4202531" y="443410"/>
                        <a:pt x="4221391" y="444934"/>
                      </a:cubicBezTo>
                      <a:cubicBezTo>
                        <a:pt x="4232060" y="445696"/>
                        <a:pt x="4243872" y="445886"/>
                        <a:pt x="4253014" y="450650"/>
                      </a:cubicBezTo>
                      <a:cubicBezTo>
                        <a:pt x="4277401" y="462843"/>
                        <a:pt x="4300070" y="478463"/>
                        <a:pt x="4324645" y="490466"/>
                      </a:cubicBezTo>
                      <a:cubicBezTo>
                        <a:pt x="4336457" y="496180"/>
                        <a:pt x="4350554" y="499228"/>
                        <a:pt x="4363890" y="499420"/>
                      </a:cubicBezTo>
                      <a:cubicBezTo>
                        <a:pt x="4403325" y="500372"/>
                        <a:pt x="4442761" y="500372"/>
                        <a:pt x="4482004" y="498658"/>
                      </a:cubicBezTo>
                      <a:cubicBezTo>
                        <a:pt x="4546776" y="495990"/>
                        <a:pt x="4612500" y="495418"/>
                        <a:pt x="4659174" y="438648"/>
                      </a:cubicBezTo>
                      <a:cubicBezTo>
                        <a:pt x="4662986" y="434076"/>
                        <a:pt x="4671176" y="431408"/>
                        <a:pt x="4677655" y="430646"/>
                      </a:cubicBezTo>
                      <a:cubicBezTo>
                        <a:pt x="4707564" y="427027"/>
                        <a:pt x="4738235" y="426645"/>
                        <a:pt x="4767764" y="420739"/>
                      </a:cubicBezTo>
                      <a:cubicBezTo>
                        <a:pt x="4791386" y="415977"/>
                        <a:pt x="4811009" y="417501"/>
                        <a:pt x="4828916" y="434266"/>
                      </a:cubicBezTo>
                      <a:cubicBezTo>
                        <a:pt x="4852348" y="456364"/>
                        <a:pt x="4880925" y="469319"/>
                        <a:pt x="4912168" y="462271"/>
                      </a:cubicBezTo>
                      <a:cubicBezTo>
                        <a:pt x="4943409" y="455412"/>
                        <a:pt x="4963984" y="470271"/>
                        <a:pt x="4987037" y="485703"/>
                      </a:cubicBezTo>
                      <a:cubicBezTo>
                        <a:pt x="5003801" y="496942"/>
                        <a:pt x="5022852" y="511040"/>
                        <a:pt x="5041521" y="512182"/>
                      </a:cubicBezTo>
                      <a:cubicBezTo>
                        <a:pt x="5083814" y="514658"/>
                        <a:pt x="5120201" y="553904"/>
                        <a:pt x="5166113" y="531615"/>
                      </a:cubicBezTo>
                      <a:cubicBezTo>
                        <a:pt x="5169161" y="530091"/>
                        <a:pt x="5174685" y="533901"/>
                        <a:pt x="5179067" y="534853"/>
                      </a:cubicBezTo>
                      <a:cubicBezTo>
                        <a:pt x="5214121" y="542093"/>
                        <a:pt x="5247078" y="535043"/>
                        <a:pt x="5272796" y="511230"/>
                      </a:cubicBezTo>
                      <a:cubicBezTo>
                        <a:pt x="5306516" y="480177"/>
                        <a:pt x="5343855" y="477129"/>
                        <a:pt x="5385384" y="487227"/>
                      </a:cubicBezTo>
                      <a:cubicBezTo>
                        <a:pt x="5398721" y="490466"/>
                        <a:pt x="5412057" y="492752"/>
                        <a:pt x="5425582" y="495418"/>
                      </a:cubicBezTo>
                      <a:cubicBezTo>
                        <a:pt x="5443870" y="499228"/>
                        <a:pt x="5462351" y="503230"/>
                        <a:pt x="5480637" y="507040"/>
                      </a:cubicBezTo>
                      <a:cubicBezTo>
                        <a:pt x="5498356" y="510850"/>
                        <a:pt x="5517979" y="517326"/>
                        <a:pt x="5531693" y="500944"/>
                      </a:cubicBezTo>
                      <a:cubicBezTo>
                        <a:pt x="5543506" y="486845"/>
                        <a:pt x="5551888" y="488179"/>
                        <a:pt x="5562746" y="500372"/>
                      </a:cubicBezTo>
                      <a:cubicBezTo>
                        <a:pt x="5600467" y="543045"/>
                        <a:pt x="5646189" y="569716"/>
                        <a:pt x="5704483" y="571620"/>
                      </a:cubicBezTo>
                      <a:cubicBezTo>
                        <a:pt x="5716485" y="572002"/>
                        <a:pt x="5728678" y="574668"/>
                        <a:pt x="5740488" y="577526"/>
                      </a:cubicBezTo>
                      <a:cubicBezTo>
                        <a:pt x="5747728" y="579241"/>
                        <a:pt x="5756493" y="581147"/>
                        <a:pt x="5760873" y="586291"/>
                      </a:cubicBezTo>
                      <a:cubicBezTo>
                        <a:pt x="5794974" y="625534"/>
                        <a:pt x="5837457" y="652777"/>
                        <a:pt x="5883751" y="674686"/>
                      </a:cubicBezTo>
                      <a:cubicBezTo>
                        <a:pt x="5900323" y="682496"/>
                        <a:pt x="5918042" y="690306"/>
                        <a:pt x="5935949" y="692592"/>
                      </a:cubicBezTo>
                      <a:cubicBezTo>
                        <a:pt x="5954617" y="694878"/>
                        <a:pt x="5974240" y="691068"/>
                        <a:pt x="5993291" y="688972"/>
                      </a:cubicBezTo>
                      <a:cubicBezTo>
                        <a:pt x="6004531" y="687830"/>
                        <a:pt x="6017485" y="688020"/>
                        <a:pt x="6026440" y="682496"/>
                      </a:cubicBezTo>
                      <a:cubicBezTo>
                        <a:pt x="6054825" y="665159"/>
                        <a:pt x="6082258" y="646491"/>
                        <a:pt x="6108738" y="626296"/>
                      </a:cubicBezTo>
                      <a:cubicBezTo>
                        <a:pt x="6131409" y="608960"/>
                        <a:pt x="6135981" y="606483"/>
                        <a:pt x="6155602" y="628202"/>
                      </a:cubicBezTo>
                      <a:cubicBezTo>
                        <a:pt x="6175797" y="650491"/>
                        <a:pt x="6200944" y="662111"/>
                        <a:pt x="6228756" y="666873"/>
                      </a:cubicBezTo>
                      <a:cubicBezTo>
                        <a:pt x="6272764" y="674304"/>
                        <a:pt x="6317151" y="680590"/>
                        <a:pt x="6361539" y="684210"/>
                      </a:cubicBezTo>
                      <a:cubicBezTo>
                        <a:pt x="6401736" y="687448"/>
                        <a:pt x="6420977" y="669922"/>
                        <a:pt x="6428979" y="630106"/>
                      </a:cubicBezTo>
                      <a:cubicBezTo>
                        <a:pt x="6433551" y="608007"/>
                        <a:pt x="6439458" y="584003"/>
                        <a:pt x="6463840" y="578098"/>
                      </a:cubicBezTo>
                      <a:cubicBezTo>
                        <a:pt x="6503658" y="568572"/>
                        <a:pt x="6544997" y="564382"/>
                        <a:pt x="6564620" y="517708"/>
                      </a:cubicBezTo>
                      <a:cubicBezTo>
                        <a:pt x="6575478" y="527995"/>
                        <a:pt x="6582146" y="534091"/>
                        <a:pt x="6588625" y="540187"/>
                      </a:cubicBezTo>
                      <a:cubicBezTo>
                        <a:pt x="6606531" y="557142"/>
                        <a:pt x="6643678" y="564382"/>
                        <a:pt x="6662541" y="549714"/>
                      </a:cubicBezTo>
                      <a:cubicBezTo>
                        <a:pt x="6690354" y="528377"/>
                        <a:pt x="6715883" y="532377"/>
                        <a:pt x="6742552" y="548952"/>
                      </a:cubicBezTo>
                      <a:cubicBezTo>
                        <a:pt x="6764841" y="562668"/>
                        <a:pt x="6788417" y="567954"/>
                        <a:pt x="6812063" y="568430"/>
                      </a:cubicBezTo>
                      <a:lnTo>
                        <a:pt x="6858001" y="562267"/>
                      </a:lnTo>
                      <a:lnTo>
                        <a:pt x="6858001" y="734520"/>
                      </a:lnTo>
                      <a:lnTo>
                        <a:pt x="6815516" y="744220"/>
                      </a:lnTo>
                      <a:cubicBezTo>
                        <a:pt x="6793035" y="749744"/>
                        <a:pt x="6771319" y="759651"/>
                        <a:pt x="6748458" y="763271"/>
                      </a:cubicBezTo>
                      <a:cubicBezTo>
                        <a:pt x="6694164" y="771843"/>
                        <a:pt x="6639488" y="777939"/>
                        <a:pt x="6584812" y="784797"/>
                      </a:cubicBezTo>
                      <a:cubicBezTo>
                        <a:pt x="6528424" y="791846"/>
                        <a:pt x="6472225" y="799276"/>
                        <a:pt x="6415833" y="805562"/>
                      </a:cubicBezTo>
                      <a:cubicBezTo>
                        <a:pt x="6384972" y="808802"/>
                        <a:pt x="6353919" y="809372"/>
                        <a:pt x="6323058" y="812420"/>
                      </a:cubicBezTo>
                      <a:cubicBezTo>
                        <a:pt x="6296005" y="815088"/>
                        <a:pt x="6269144" y="820041"/>
                        <a:pt x="6242093" y="823281"/>
                      </a:cubicBezTo>
                      <a:cubicBezTo>
                        <a:pt x="6218660" y="825947"/>
                        <a:pt x="6195037" y="827471"/>
                        <a:pt x="6171605" y="830139"/>
                      </a:cubicBezTo>
                      <a:cubicBezTo>
                        <a:pt x="6134075" y="834519"/>
                        <a:pt x="6096736" y="839473"/>
                        <a:pt x="6059397" y="844045"/>
                      </a:cubicBezTo>
                      <a:cubicBezTo>
                        <a:pt x="6043776" y="845759"/>
                        <a:pt x="6027392" y="850522"/>
                        <a:pt x="6012723" y="847665"/>
                      </a:cubicBezTo>
                      <a:cubicBezTo>
                        <a:pt x="5975764" y="840425"/>
                        <a:pt x="5939377" y="842521"/>
                        <a:pt x="5902610" y="847473"/>
                      </a:cubicBezTo>
                      <a:cubicBezTo>
                        <a:pt x="5890037" y="849190"/>
                        <a:pt x="5876511" y="848808"/>
                        <a:pt x="5864318" y="845569"/>
                      </a:cubicBezTo>
                      <a:cubicBezTo>
                        <a:pt x="5839361" y="839091"/>
                        <a:pt x="5815169" y="829947"/>
                        <a:pt x="5790592" y="821947"/>
                      </a:cubicBezTo>
                      <a:cubicBezTo>
                        <a:pt x="5787924" y="820995"/>
                        <a:pt x="5784686" y="820803"/>
                        <a:pt x="5781830" y="820233"/>
                      </a:cubicBezTo>
                      <a:cubicBezTo>
                        <a:pt x="5765635" y="816992"/>
                        <a:pt x="5749634" y="813754"/>
                        <a:pt x="5733440" y="810896"/>
                      </a:cubicBezTo>
                      <a:cubicBezTo>
                        <a:pt x="5724678" y="809372"/>
                        <a:pt x="5715723" y="809182"/>
                        <a:pt x="5706959" y="807848"/>
                      </a:cubicBezTo>
                      <a:cubicBezTo>
                        <a:pt x="5673050" y="802514"/>
                        <a:pt x="5635711" y="811468"/>
                        <a:pt x="5606372" y="788417"/>
                      </a:cubicBezTo>
                      <a:cubicBezTo>
                        <a:pt x="5587321" y="773557"/>
                        <a:pt x="5568842" y="776987"/>
                        <a:pt x="5548460" y="779273"/>
                      </a:cubicBezTo>
                      <a:cubicBezTo>
                        <a:pt x="5533027" y="780987"/>
                        <a:pt x="5517215" y="780415"/>
                        <a:pt x="5501594" y="780607"/>
                      </a:cubicBezTo>
                      <a:cubicBezTo>
                        <a:pt x="5474161" y="781177"/>
                        <a:pt x="5446728" y="781369"/>
                        <a:pt x="5419295" y="782321"/>
                      </a:cubicBezTo>
                      <a:cubicBezTo>
                        <a:pt x="5410531" y="782701"/>
                        <a:pt x="5401579" y="787465"/>
                        <a:pt x="5393005" y="786703"/>
                      </a:cubicBezTo>
                      <a:cubicBezTo>
                        <a:pt x="5353379" y="783083"/>
                        <a:pt x="5313754" y="777367"/>
                        <a:pt x="5274129" y="774129"/>
                      </a:cubicBezTo>
                      <a:cubicBezTo>
                        <a:pt x="5251650" y="772225"/>
                        <a:pt x="5228597" y="775843"/>
                        <a:pt x="5206308" y="773177"/>
                      </a:cubicBezTo>
                      <a:cubicBezTo>
                        <a:pt x="5180591" y="770129"/>
                        <a:pt x="5155445" y="762319"/>
                        <a:pt x="5129916" y="757554"/>
                      </a:cubicBezTo>
                      <a:cubicBezTo>
                        <a:pt x="5122867" y="756222"/>
                        <a:pt x="5115057" y="757936"/>
                        <a:pt x="5107627" y="758316"/>
                      </a:cubicBezTo>
                      <a:cubicBezTo>
                        <a:pt x="5099245" y="758699"/>
                        <a:pt x="5091052" y="759461"/>
                        <a:pt x="5082670" y="759651"/>
                      </a:cubicBezTo>
                      <a:cubicBezTo>
                        <a:pt x="5057141" y="760033"/>
                        <a:pt x="5031614" y="759461"/>
                        <a:pt x="5006086" y="760795"/>
                      </a:cubicBezTo>
                      <a:cubicBezTo>
                        <a:pt x="4990465" y="761557"/>
                        <a:pt x="4974082" y="769367"/>
                        <a:pt x="4959602" y="766509"/>
                      </a:cubicBezTo>
                      <a:cubicBezTo>
                        <a:pt x="4930075" y="760985"/>
                        <a:pt x="4900546" y="773367"/>
                        <a:pt x="4871019" y="763081"/>
                      </a:cubicBezTo>
                      <a:cubicBezTo>
                        <a:pt x="4861873" y="760033"/>
                        <a:pt x="4849300" y="767653"/>
                        <a:pt x="4838250" y="768033"/>
                      </a:cubicBezTo>
                      <a:cubicBezTo>
                        <a:pt x="4810627" y="768985"/>
                        <a:pt x="4783004" y="768795"/>
                        <a:pt x="4755381" y="768605"/>
                      </a:cubicBezTo>
                      <a:cubicBezTo>
                        <a:pt x="4730614" y="768415"/>
                        <a:pt x="4704895" y="771081"/>
                        <a:pt x="4681083" y="765747"/>
                      </a:cubicBezTo>
                      <a:cubicBezTo>
                        <a:pt x="4656126" y="760033"/>
                        <a:pt x="4633647" y="760795"/>
                        <a:pt x="4609452" y="767271"/>
                      </a:cubicBezTo>
                      <a:cubicBezTo>
                        <a:pt x="4592878" y="771653"/>
                        <a:pt x="4575351" y="772225"/>
                        <a:pt x="4558207" y="773557"/>
                      </a:cubicBezTo>
                      <a:cubicBezTo>
                        <a:pt x="4539728" y="775081"/>
                        <a:pt x="4519343" y="771081"/>
                        <a:pt x="4502579" y="777367"/>
                      </a:cubicBezTo>
                      <a:cubicBezTo>
                        <a:pt x="4452665" y="796038"/>
                        <a:pt x="4401419" y="800038"/>
                        <a:pt x="4349222" y="800038"/>
                      </a:cubicBezTo>
                      <a:cubicBezTo>
                        <a:pt x="4339695" y="800038"/>
                        <a:pt x="4329979" y="797372"/>
                        <a:pt x="4320837" y="794514"/>
                      </a:cubicBezTo>
                      <a:cubicBezTo>
                        <a:pt x="4267493" y="777367"/>
                        <a:pt x="4213961" y="778891"/>
                        <a:pt x="4159667" y="789370"/>
                      </a:cubicBezTo>
                      <a:cubicBezTo>
                        <a:pt x="4148427" y="791656"/>
                        <a:pt x="4135854" y="792038"/>
                        <a:pt x="4124614" y="789752"/>
                      </a:cubicBezTo>
                      <a:cubicBezTo>
                        <a:pt x="4092989" y="783083"/>
                        <a:pt x="4062318" y="772033"/>
                        <a:pt x="4030503" y="767271"/>
                      </a:cubicBezTo>
                      <a:cubicBezTo>
                        <a:pt x="3977925" y="759461"/>
                        <a:pt x="3932394" y="785749"/>
                        <a:pt x="3885338" y="802896"/>
                      </a:cubicBezTo>
                      <a:cubicBezTo>
                        <a:pt x="3840569" y="819089"/>
                        <a:pt x="3802467" y="855666"/>
                        <a:pt x="3749506" y="847473"/>
                      </a:cubicBezTo>
                      <a:cubicBezTo>
                        <a:pt x="3744173" y="846711"/>
                        <a:pt x="3738267" y="851856"/>
                        <a:pt x="3732361" y="853190"/>
                      </a:cubicBezTo>
                      <a:cubicBezTo>
                        <a:pt x="3716168" y="856810"/>
                        <a:pt x="3699976" y="861190"/>
                        <a:pt x="3683591" y="862906"/>
                      </a:cubicBezTo>
                      <a:cubicBezTo>
                        <a:pt x="3663589" y="865192"/>
                        <a:pt x="3643204" y="864430"/>
                        <a:pt x="3623201" y="866334"/>
                      </a:cubicBezTo>
                      <a:cubicBezTo>
                        <a:pt x="3597482" y="868620"/>
                        <a:pt x="3572146" y="874716"/>
                        <a:pt x="3546617" y="874716"/>
                      </a:cubicBezTo>
                      <a:cubicBezTo>
                        <a:pt x="3526042" y="874716"/>
                        <a:pt x="3505657" y="867668"/>
                        <a:pt x="3485275" y="864238"/>
                      </a:cubicBezTo>
                      <a:cubicBezTo>
                        <a:pt x="3456508" y="859476"/>
                        <a:pt x="3424883" y="860810"/>
                        <a:pt x="3399546" y="848618"/>
                      </a:cubicBezTo>
                      <a:cubicBezTo>
                        <a:pt x="3372495" y="835663"/>
                        <a:pt x="3346776" y="829757"/>
                        <a:pt x="3318771" y="833757"/>
                      </a:cubicBezTo>
                      <a:cubicBezTo>
                        <a:pt x="3309437" y="835091"/>
                        <a:pt x="3297434" y="843093"/>
                        <a:pt x="3293244" y="851284"/>
                      </a:cubicBezTo>
                      <a:cubicBezTo>
                        <a:pt x="3283908" y="869572"/>
                        <a:pt x="3271145" y="872812"/>
                        <a:pt x="3253809" y="866524"/>
                      </a:cubicBezTo>
                      <a:cubicBezTo>
                        <a:pt x="3238758" y="861190"/>
                        <a:pt x="3220280" y="858524"/>
                        <a:pt x="3209993" y="848235"/>
                      </a:cubicBezTo>
                      <a:cubicBezTo>
                        <a:pt x="3180844" y="819089"/>
                        <a:pt x="3143695" y="818136"/>
                        <a:pt x="3107500" y="810326"/>
                      </a:cubicBezTo>
                      <a:cubicBezTo>
                        <a:pt x="3085403" y="805562"/>
                        <a:pt x="3064827" y="805372"/>
                        <a:pt x="3042728" y="808610"/>
                      </a:cubicBezTo>
                      <a:cubicBezTo>
                        <a:pt x="2994722" y="815850"/>
                        <a:pt x="2948047" y="805562"/>
                        <a:pt x="2901943" y="792418"/>
                      </a:cubicBezTo>
                      <a:cubicBezTo>
                        <a:pt x="2871462" y="783655"/>
                        <a:pt x="2840219" y="778321"/>
                        <a:pt x="2809930" y="769367"/>
                      </a:cubicBezTo>
                      <a:cubicBezTo>
                        <a:pt x="2787259" y="762509"/>
                        <a:pt x="2764590" y="754316"/>
                        <a:pt x="2743826" y="743268"/>
                      </a:cubicBezTo>
                      <a:cubicBezTo>
                        <a:pt x="2713723" y="727073"/>
                        <a:pt x="2687436" y="702689"/>
                        <a:pt x="2649143" y="709167"/>
                      </a:cubicBezTo>
                      <a:cubicBezTo>
                        <a:pt x="2615421" y="714881"/>
                        <a:pt x="2584942" y="702881"/>
                        <a:pt x="2554079" y="691450"/>
                      </a:cubicBezTo>
                      <a:cubicBezTo>
                        <a:pt x="2531409" y="683068"/>
                        <a:pt x="2508742" y="674494"/>
                        <a:pt x="2485307" y="669160"/>
                      </a:cubicBezTo>
                      <a:cubicBezTo>
                        <a:pt x="2457492" y="662873"/>
                        <a:pt x="2426059" y="665541"/>
                        <a:pt x="2401292" y="653919"/>
                      </a:cubicBezTo>
                      <a:cubicBezTo>
                        <a:pt x="2375383" y="641727"/>
                        <a:pt x="2353859" y="649919"/>
                        <a:pt x="2330806" y="653349"/>
                      </a:cubicBezTo>
                      <a:cubicBezTo>
                        <a:pt x="2294039" y="658683"/>
                        <a:pt x="2257459" y="668590"/>
                        <a:pt x="2220312" y="656015"/>
                      </a:cubicBezTo>
                      <a:cubicBezTo>
                        <a:pt x="2175163" y="640775"/>
                        <a:pt x="2130393" y="624392"/>
                        <a:pt x="2085054" y="609914"/>
                      </a:cubicBezTo>
                      <a:cubicBezTo>
                        <a:pt x="2067525" y="604387"/>
                        <a:pt x="2048668" y="602101"/>
                        <a:pt x="2030378" y="599625"/>
                      </a:cubicBezTo>
                      <a:cubicBezTo>
                        <a:pt x="2013043" y="597529"/>
                        <a:pt x="1992279" y="602863"/>
                        <a:pt x="1978940" y="594863"/>
                      </a:cubicBezTo>
                      <a:cubicBezTo>
                        <a:pt x="1944649" y="574288"/>
                        <a:pt x="1909408" y="564192"/>
                        <a:pt x="1869780" y="564192"/>
                      </a:cubicBezTo>
                      <a:cubicBezTo>
                        <a:pt x="1854920" y="564192"/>
                        <a:pt x="1840441" y="555618"/>
                        <a:pt x="1825393" y="554094"/>
                      </a:cubicBezTo>
                      <a:cubicBezTo>
                        <a:pt x="1804816" y="552190"/>
                        <a:pt x="1781194" y="547045"/>
                        <a:pt x="1763287" y="554286"/>
                      </a:cubicBezTo>
                      <a:cubicBezTo>
                        <a:pt x="1721185" y="571430"/>
                        <a:pt x="1687086" y="557142"/>
                        <a:pt x="1650317" y="540187"/>
                      </a:cubicBezTo>
                      <a:cubicBezTo>
                        <a:pt x="1614120" y="523423"/>
                        <a:pt x="1576019" y="510088"/>
                        <a:pt x="1537537" y="499038"/>
                      </a:cubicBezTo>
                      <a:cubicBezTo>
                        <a:pt x="1523059" y="495038"/>
                        <a:pt x="1505724" y="501706"/>
                        <a:pt x="1489720" y="503038"/>
                      </a:cubicBezTo>
                      <a:cubicBezTo>
                        <a:pt x="1484004" y="503420"/>
                        <a:pt x="1477717" y="503992"/>
                        <a:pt x="1472575" y="502086"/>
                      </a:cubicBezTo>
                      <a:cubicBezTo>
                        <a:pt x="1422854" y="483797"/>
                        <a:pt x="1372368" y="469891"/>
                        <a:pt x="1318456" y="479415"/>
                      </a:cubicBezTo>
                      <a:cubicBezTo>
                        <a:pt x="1313504" y="480369"/>
                        <a:pt x="1307978" y="478273"/>
                        <a:pt x="1303024" y="476939"/>
                      </a:cubicBezTo>
                      <a:cubicBezTo>
                        <a:pt x="1278829" y="470081"/>
                        <a:pt x="1255206" y="459223"/>
                        <a:pt x="1230633" y="456746"/>
                      </a:cubicBezTo>
                      <a:cubicBezTo>
                        <a:pt x="1170051" y="450650"/>
                        <a:pt x="1109091" y="448172"/>
                        <a:pt x="1048125" y="444172"/>
                      </a:cubicBezTo>
                      <a:cubicBezTo>
                        <a:pt x="1044315" y="443982"/>
                        <a:pt x="1040315" y="443982"/>
                        <a:pt x="1036887" y="442648"/>
                      </a:cubicBezTo>
                      <a:cubicBezTo>
                        <a:pt x="1014406" y="434456"/>
                        <a:pt x="994785" y="437124"/>
                        <a:pt x="975733" y="452744"/>
                      </a:cubicBezTo>
                      <a:cubicBezTo>
                        <a:pt x="967350" y="459603"/>
                        <a:pt x="955920" y="463223"/>
                        <a:pt x="945444" y="467033"/>
                      </a:cubicBezTo>
                      <a:cubicBezTo>
                        <a:pt x="930011" y="472749"/>
                        <a:pt x="914200" y="478273"/>
                        <a:pt x="898198" y="481893"/>
                      </a:cubicBezTo>
                      <a:cubicBezTo>
                        <a:pt x="882384" y="485321"/>
                        <a:pt x="865430" y="490084"/>
                        <a:pt x="850189" y="487417"/>
                      </a:cubicBezTo>
                      <a:cubicBezTo>
                        <a:pt x="822756" y="482655"/>
                        <a:pt x="796655" y="471987"/>
                        <a:pt x="769605" y="464937"/>
                      </a:cubicBezTo>
                      <a:cubicBezTo>
                        <a:pt x="760270" y="462461"/>
                        <a:pt x="749982" y="462843"/>
                        <a:pt x="740268" y="462651"/>
                      </a:cubicBezTo>
                      <a:cubicBezTo>
                        <a:pt x="717977" y="462081"/>
                        <a:pt x="695116" y="467605"/>
                        <a:pt x="674923" y="451792"/>
                      </a:cubicBezTo>
                      <a:cubicBezTo>
                        <a:pt x="656255" y="436934"/>
                        <a:pt x="637392" y="441314"/>
                        <a:pt x="617772" y="452554"/>
                      </a:cubicBezTo>
                      <a:cubicBezTo>
                        <a:pt x="603673" y="460557"/>
                        <a:pt x="587672" y="466843"/>
                        <a:pt x="571860" y="469891"/>
                      </a:cubicBezTo>
                      <a:cubicBezTo>
                        <a:pt x="550141" y="474081"/>
                        <a:pt x="528615" y="475797"/>
                        <a:pt x="505182" y="473319"/>
                      </a:cubicBezTo>
                      <a:cubicBezTo>
                        <a:pt x="488607" y="471605"/>
                        <a:pt x="475081" y="470843"/>
                        <a:pt x="462126" y="460747"/>
                      </a:cubicBezTo>
                      <a:cubicBezTo>
                        <a:pt x="460032" y="459223"/>
                        <a:pt x="456222" y="458841"/>
                        <a:pt x="453364" y="459033"/>
                      </a:cubicBezTo>
                      <a:cubicBezTo>
                        <a:pt x="415835" y="462271"/>
                        <a:pt x="378686" y="460557"/>
                        <a:pt x="340774" y="458268"/>
                      </a:cubicBezTo>
                      <a:cubicBezTo>
                        <a:pt x="292579" y="455222"/>
                        <a:pt x="241901" y="464175"/>
                        <a:pt x="200182" y="496180"/>
                      </a:cubicBezTo>
                      <a:cubicBezTo>
                        <a:pt x="194085" y="500944"/>
                        <a:pt x="184941" y="503038"/>
                        <a:pt x="176939" y="504182"/>
                      </a:cubicBezTo>
                      <a:cubicBezTo>
                        <a:pt x="139219" y="509134"/>
                        <a:pt x="101308" y="512564"/>
                        <a:pt x="63587" y="518088"/>
                      </a:cubicBezTo>
                      <a:cubicBezTo>
                        <a:pt x="43012" y="521137"/>
                        <a:pt x="21486" y="523805"/>
                        <a:pt x="2817" y="532187"/>
                      </a:cubicBezTo>
                      <a:lnTo>
                        <a:pt x="0" y="533314"/>
                      </a:lnTo>
                      <a:close/>
                    </a:path>
                  </a:pathLst>
                </a:custGeom>
                <a:grpFill/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wrap="square" rtlCol="0" anchor="ctr">
                  <a:noAutofit/>
                </a:bodyPr>
                <a:lstStyle/>
                <a:p>
                  <a:pPr algn="ctr"/>
                  <a:endParaRPr lang="en-US"/>
                </a:p>
              </p:txBody>
            </p:sp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F2D011C-996C-DE4E-905D-2BE6FA4026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2655887" cy="3213277"/>
          </a:xfrm>
        </p:spPr>
        <p:txBody>
          <a:bodyPr anchor="t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Limitations and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266A9F-ED43-D54A-BF0A-FDA1FE196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1" y="1721579"/>
            <a:ext cx="6140449" cy="3952648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Vader sentiment analysis struggles with positive and negative sentiment within the same text. </a:t>
            </a:r>
          </a:p>
          <a:p>
            <a:pPr lvl="1"/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Movie reviews are prone to positive and negative sentiment due to differences in quality of acting versus quality of movie script. 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Vader struggles with sarcasm.</a:t>
            </a:r>
          </a:p>
          <a:p>
            <a:pPr lvl="1"/>
            <a:r>
              <a:rPr lang="en-US" sz="2000" dirty="0">
                <a:solidFill>
                  <a:schemeClr val="bg1">
                    <a:alpha val="80000"/>
                  </a:schemeClr>
                </a:solidFill>
              </a:rPr>
              <a:t>Using positive words in a negative way. 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Future work should include sentiment analysis in combination with speech-to-text and text classification. </a:t>
            </a:r>
          </a:p>
        </p:txBody>
      </p:sp>
    </p:spTree>
    <p:extLst>
      <p:ext uri="{BB962C8B-B14F-4D97-AF65-F5344CB8AC3E}">
        <p14:creationId xmlns:p14="http://schemas.microsoft.com/office/powerpoint/2010/main" val="39815109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53E2925-9D2F-4436-8D47-E7C1C57032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347CB1-55AF-304B-8DCE-0082D6EA56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243581"/>
            <a:ext cx="10518776" cy="2308324"/>
          </a:xfrm>
        </p:spPr>
        <p:txBody>
          <a:bodyPr vert="horz" wrap="square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922149-9CB6-2F4E-9E7E-D3861CC24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7089" y="4912571"/>
            <a:ext cx="6583362" cy="107595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Questions? Miguel Santana | Contact: santana2.miguel@gmail.com</a:t>
            </a:r>
          </a:p>
          <a:p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Additional projects can be found on </a:t>
            </a:r>
            <a:r>
              <a:rPr lang="en-US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Github</a:t>
            </a: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. </a:t>
            </a:r>
          </a:p>
          <a:p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Username: </a:t>
            </a: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miguelangelsantana</a:t>
            </a:r>
            <a:endParaRPr lang="en-US" sz="1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endParaRPr lang="en-US" sz="17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1A188E4-F255-43D0-92CC-3CF3D77012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637211" cy="1649863"/>
            <a:chOff x="1" y="1"/>
            <a:chExt cx="9637211" cy="1649863"/>
          </a:xfrm>
          <a:effectLst>
            <a:outerShdw blurRad="381000" dist="152400" dir="5400000" algn="t" rotWithShape="0">
              <a:prstClr val="black">
                <a:alpha val="20000"/>
              </a:prstClr>
            </a:outerShdw>
          </a:effectLst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771FCDE-112A-4324-B49A-CA94CBA7E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637211" cy="1649863"/>
            </a:xfrm>
            <a:custGeom>
              <a:avLst/>
              <a:gdLst>
                <a:gd name="connsiteX0" fmla="*/ 2468659 w 9637211"/>
                <a:gd name="connsiteY0" fmla="*/ 1380297 h 1649863"/>
                <a:gd name="connsiteX1" fmla="*/ 2460722 w 9637211"/>
                <a:gd name="connsiteY1" fmla="*/ 1390272 h 1649863"/>
                <a:gd name="connsiteX2" fmla="*/ 2446257 w 9637211"/>
                <a:gd name="connsiteY2" fmla="*/ 1406498 h 1649863"/>
                <a:gd name="connsiteX3" fmla="*/ 2427494 w 9637211"/>
                <a:gd name="connsiteY3" fmla="*/ 1415356 h 1649863"/>
                <a:gd name="connsiteX4" fmla="*/ 2460722 w 9637211"/>
                <a:gd name="connsiteY4" fmla="*/ 1390272 h 1649863"/>
                <a:gd name="connsiteX5" fmla="*/ 5731745 w 9637211"/>
                <a:gd name="connsiteY5" fmla="*/ 1360489 h 1649863"/>
                <a:gd name="connsiteX6" fmla="*/ 5698179 w 9637211"/>
                <a:gd name="connsiteY6" fmla="*/ 1367442 h 1649863"/>
                <a:gd name="connsiteX7" fmla="*/ 5715901 w 9637211"/>
                <a:gd name="connsiteY7" fmla="*/ 1365274 h 1649863"/>
                <a:gd name="connsiteX8" fmla="*/ 5731745 w 9637211"/>
                <a:gd name="connsiteY8" fmla="*/ 1360489 h 1649863"/>
                <a:gd name="connsiteX9" fmla="*/ 5503859 w 9637211"/>
                <a:gd name="connsiteY9" fmla="*/ 1324849 h 1649863"/>
                <a:gd name="connsiteX10" fmla="*/ 5516994 w 9637211"/>
                <a:gd name="connsiteY10" fmla="*/ 1333353 h 1649863"/>
                <a:gd name="connsiteX11" fmla="*/ 5516994 w 9637211"/>
                <a:gd name="connsiteY11" fmla="*/ 1333352 h 1649863"/>
                <a:gd name="connsiteX12" fmla="*/ 4720031 w 9637211"/>
                <a:gd name="connsiteY12" fmla="*/ 1268958 h 1649863"/>
                <a:gd name="connsiteX13" fmla="*/ 4749955 w 9637211"/>
                <a:gd name="connsiteY13" fmla="*/ 1273114 h 1649863"/>
                <a:gd name="connsiteX14" fmla="*/ 4767388 w 9637211"/>
                <a:gd name="connsiteY14" fmla="*/ 1277477 h 1649863"/>
                <a:gd name="connsiteX15" fmla="*/ 4767531 w 9637211"/>
                <a:gd name="connsiteY15" fmla="*/ 1277513 h 1649863"/>
                <a:gd name="connsiteX16" fmla="*/ 4782965 w 9637211"/>
                <a:gd name="connsiteY16" fmla="*/ 1281578 h 1649863"/>
                <a:gd name="connsiteX17" fmla="*/ 4784809 w 9637211"/>
                <a:gd name="connsiteY17" fmla="*/ 1281832 h 1649863"/>
                <a:gd name="connsiteX18" fmla="*/ 4790792 w 9637211"/>
                <a:gd name="connsiteY18" fmla="*/ 1283327 h 1649863"/>
                <a:gd name="connsiteX19" fmla="*/ 4814638 w 9637211"/>
                <a:gd name="connsiteY19" fmla="*/ 1285937 h 1649863"/>
                <a:gd name="connsiteX20" fmla="*/ 4784809 w 9637211"/>
                <a:gd name="connsiteY20" fmla="*/ 1281832 h 1649863"/>
                <a:gd name="connsiteX21" fmla="*/ 4767531 w 9637211"/>
                <a:gd name="connsiteY21" fmla="*/ 1277513 h 1649863"/>
                <a:gd name="connsiteX22" fmla="*/ 4751799 w 9637211"/>
                <a:gd name="connsiteY22" fmla="*/ 1273370 h 1649863"/>
                <a:gd name="connsiteX23" fmla="*/ 4749955 w 9637211"/>
                <a:gd name="connsiteY23" fmla="*/ 1273114 h 1649863"/>
                <a:gd name="connsiteX24" fmla="*/ 4743957 w 9637211"/>
                <a:gd name="connsiteY24" fmla="*/ 1271612 h 1649863"/>
                <a:gd name="connsiteX25" fmla="*/ 4720031 w 9637211"/>
                <a:gd name="connsiteY25" fmla="*/ 1268958 h 1649863"/>
                <a:gd name="connsiteX26" fmla="*/ 3276840 w 9637211"/>
                <a:gd name="connsiteY26" fmla="*/ 1263985 h 1649863"/>
                <a:gd name="connsiteX27" fmla="*/ 3328341 w 9637211"/>
                <a:gd name="connsiteY27" fmla="*/ 1281473 h 1649863"/>
                <a:gd name="connsiteX28" fmla="*/ 3301810 w 9637211"/>
                <a:gd name="connsiteY28" fmla="*/ 1277386 h 1649863"/>
                <a:gd name="connsiteX29" fmla="*/ 3276840 w 9637211"/>
                <a:gd name="connsiteY29" fmla="*/ 1263985 h 1649863"/>
                <a:gd name="connsiteX30" fmla="*/ 3519760 w 9637211"/>
                <a:gd name="connsiteY30" fmla="*/ 1250994 h 1649863"/>
                <a:gd name="connsiteX31" fmla="*/ 3503255 w 9637211"/>
                <a:gd name="connsiteY31" fmla="*/ 1251147 h 1649863"/>
                <a:gd name="connsiteX32" fmla="*/ 3519760 w 9637211"/>
                <a:gd name="connsiteY32" fmla="*/ 1250994 h 1649863"/>
                <a:gd name="connsiteX33" fmla="*/ 3537011 w 9637211"/>
                <a:gd name="connsiteY33" fmla="*/ 1257249 h 1649863"/>
                <a:gd name="connsiteX34" fmla="*/ 3519760 w 9637211"/>
                <a:gd name="connsiteY34" fmla="*/ 1250994 h 1649863"/>
                <a:gd name="connsiteX35" fmla="*/ 5038723 w 9637211"/>
                <a:gd name="connsiteY35" fmla="*/ 1229019 h 1649863"/>
                <a:gd name="connsiteX36" fmla="*/ 5009340 w 9637211"/>
                <a:gd name="connsiteY36" fmla="*/ 1231627 h 1649863"/>
                <a:gd name="connsiteX37" fmla="*/ 5069905 w 9637211"/>
                <a:gd name="connsiteY37" fmla="*/ 1231533 h 1649863"/>
                <a:gd name="connsiteX38" fmla="*/ 5038723 w 9637211"/>
                <a:gd name="connsiteY38" fmla="*/ 1229019 h 1649863"/>
                <a:gd name="connsiteX39" fmla="*/ 6274350 w 9637211"/>
                <a:gd name="connsiteY39" fmla="*/ 1198579 h 1649863"/>
                <a:gd name="connsiteX40" fmla="*/ 6274350 w 9637211"/>
                <a:gd name="connsiteY40" fmla="*/ 1198580 h 1649863"/>
                <a:gd name="connsiteX41" fmla="*/ 6299734 w 9637211"/>
                <a:gd name="connsiteY41" fmla="*/ 1215874 h 1649863"/>
                <a:gd name="connsiteX42" fmla="*/ 6274350 w 9637211"/>
                <a:gd name="connsiteY42" fmla="*/ 1198579 h 1649863"/>
                <a:gd name="connsiteX43" fmla="*/ 284014 w 9637211"/>
                <a:gd name="connsiteY43" fmla="*/ 1083637 h 1649863"/>
                <a:gd name="connsiteX44" fmla="*/ 274455 w 9637211"/>
                <a:gd name="connsiteY44" fmla="*/ 1086842 h 1649863"/>
                <a:gd name="connsiteX45" fmla="*/ 233501 w 9637211"/>
                <a:gd name="connsiteY45" fmla="*/ 1096794 h 1649863"/>
                <a:gd name="connsiteX46" fmla="*/ 274456 w 9637211"/>
                <a:gd name="connsiteY46" fmla="*/ 1086842 h 1649863"/>
                <a:gd name="connsiteX47" fmla="*/ 691166 w 9637211"/>
                <a:gd name="connsiteY47" fmla="*/ 1081917 h 1649863"/>
                <a:gd name="connsiteX48" fmla="*/ 677191 w 9637211"/>
                <a:gd name="connsiteY48" fmla="*/ 1087044 h 1649863"/>
                <a:gd name="connsiteX49" fmla="*/ 632391 w 9637211"/>
                <a:gd name="connsiteY49" fmla="*/ 1110922 h 1649863"/>
                <a:gd name="connsiteX50" fmla="*/ 677192 w 9637211"/>
                <a:gd name="connsiteY50" fmla="*/ 1087044 h 1649863"/>
                <a:gd name="connsiteX51" fmla="*/ 428044 w 9637211"/>
                <a:gd name="connsiteY51" fmla="*/ 1067823 h 1649863"/>
                <a:gd name="connsiteX52" fmla="*/ 479634 w 9637211"/>
                <a:gd name="connsiteY52" fmla="*/ 1077452 h 1649863"/>
                <a:gd name="connsiteX53" fmla="*/ 428044 w 9637211"/>
                <a:gd name="connsiteY53" fmla="*/ 1067823 h 1649863"/>
                <a:gd name="connsiteX54" fmla="*/ 7445292 w 9637211"/>
                <a:gd name="connsiteY54" fmla="*/ 757632 h 1649863"/>
                <a:gd name="connsiteX55" fmla="*/ 7466390 w 9637211"/>
                <a:gd name="connsiteY55" fmla="*/ 768915 h 1649863"/>
                <a:gd name="connsiteX56" fmla="*/ 7474827 w 9637211"/>
                <a:gd name="connsiteY56" fmla="*/ 771226 h 1649863"/>
                <a:gd name="connsiteX57" fmla="*/ 7466391 w 9637211"/>
                <a:gd name="connsiteY57" fmla="*/ 768915 h 1649863"/>
                <a:gd name="connsiteX58" fmla="*/ 7445292 w 9637211"/>
                <a:gd name="connsiteY58" fmla="*/ 757632 h 1649863"/>
                <a:gd name="connsiteX59" fmla="*/ 0 w 9637211"/>
                <a:gd name="connsiteY59" fmla="*/ 0 h 1649863"/>
                <a:gd name="connsiteX60" fmla="*/ 9637211 w 9637211"/>
                <a:gd name="connsiteY60" fmla="*/ 0 h 1649863"/>
                <a:gd name="connsiteX61" fmla="*/ 9583319 w 9637211"/>
                <a:gd name="connsiteY61" fmla="*/ 32146 h 1649863"/>
                <a:gd name="connsiteX62" fmla="*/ 9493665 w 9637211"/>
                <a:gd name="connsiteY62" fmla="*/ 112426 h 1649863"/>
                <a:gd name="connsiteX63" fmla="*/ 9457156 w 9637211"/>
                <a:gd name="connsiteY63" fmla="*/ 155303 h 1649863"/>
                <a:gd name="connsiteX64" fmla="*/ 9377643 w 9637211"/>
                <a:gd name="connsiteY64" fmla="*/ 187228 h 1649863"/>
                <a:gd name="connsiteX65" fmla="*/ 9292088 w 9637211"/>
                <a:gd name="connsiteY65" fmla="*/ 235295 h 1649863"/>
                <a:gd name="connsiteX66" fmla="*/ 9231985 w 9637211"/>
                <a:gd name="connsiteY66" fmla="*/ 281821 h 1649863"/>
                <a:gd name="connsiteX67" fmla="*/ 9185378 w 9637211"/>
                <a:gd name="connsiteY67" fmla="*/ 313259 h 1649863"/>
                <a:gd name="connsiteX68" fmla="*/ 9118948 w 9637211"/>
                <a:gd name="connsiteY68" fmla="*/ 345810 h 1649863"/>
                <a:gd name="connsiteX69" fmla="*/ 9052763 w 9637211"/>
                <a:gd name="connsiteY69" fmla="*/ 387450 h 1649863"/>
                <a:gd name="connsiteX70" fmla="*/ 9020858 w 9637211"/>
                <a:gd name="connsiteY70" fmla="*/ 412686 h 1649863"/>
                <a:gd name="connsiteX71" fmla="*/ 8958799 w 9637211"/>
                <a:gd name="connsiteY71" fmla="*/ 455068 h 1649863"/>
                <a:gd name="connsiteX72" fmla="*/ 8894669 w 9637211"/>
                <a:gd name="connsiteY72" fmla="*/ 494884 h 1649863"/>
                <a:gd name="connsiteX73" fmla="*/ 8772871 w 9637211"/>
                <a:gd name="connsiteY73" fmla="*/ 542815 h 1649863"/>
                <a:gd name="connsiteX74" fmla="*/ 8663102 w 9637211"/>
                <a:gd name="connsiteY74" fmla="*/ 609939 h 1649863"/>
                <a:gd name="connsiteX75" fmla="*/ 8575858 w 9637211"/>
                <a:gd name="connsiteY75" fmla="*/ 659344 h 1649863"/>
                <a:gd name="connsiteX76" fmla="*/ 8525191 w 9637211"/>
                <a:gd name="connsiteY76" fmla="*/ 691449 h 1649863"/>
                <a:gd name="connsiteX77" fmla="*/ 8432740 w 9637211"/>
                <a:gd name="connsiteY77" fmla="*/ 762134 h 1649863"/>
                <a:gd name="connsiteX78" fmla="*/ 8287775 w 9637211"/>
                <a:gd name="connsiteY78" fmla="*/ 838802 h 1649863"/>
                <a:gd name="connsiteX79" fmla="*/ 8199975 w 9637211"/>
                <a:gd name="connsiteY79" fmla="*/ 880700 h 1649863"/>
                <a:gd name="connsiteX80" fmla="*/ 8009879 w 9637211"/>
                <a:gd name="connsiteY80" fmla="*/ 946676 h 1649863"/>
                <a:gd name="connsiteX81" fmla="*/ 7948650 w 9637211"/>
                <a:gd name="connsiteY81" fmla="*/ 969872 h 1649863"/>
                <a:gd name="connsiteX82" fmla="*/ 7878149 w 9637211"/>
                <a:gd name="connsiteY82" fmla="*/ 986611 h 1649863"/>
                <a:gd name="connsiteX83" fmla="*/ 7765368 w 9637211"/>
                <a:gd name="connsiteY83" fmla="*/ 1023592 h 1649863"/>
                <a:gd name="connsiteX84" fmla="*/ 7544827 w 9637211"/>
                <a:gd name="connsiteY84" fmla="*/ 1088525 h 1649863"/>
                <a:gd name="connsiteX85" fmla="*/ 7496243 w 9637211"/>
                <a:gd name="connsiteY85" fmla="*/ 1099185 h 1649863"/>
                <a:gd name="connsiteX86" fmla="*/ 7373131 w 9637211"/>
                <a:gd name="connsiteY86" fmla="*/ 1140118 h 1649863"/>
                <a:gd name="connsiteX87" fmla="*/ 7299425 w 9637211"/>
                <a:gd name="connsiteY87" fmla="*/ 1167211 h 1649863"/>
                <a:gd name="connsiteX88" fmla="*/ 7238066 w 9637211"/>
                <a:gd name="connsiteY88" fmla="*/ 1183666 h 1649863"/>
                <a:gd name="connsiteX89" fmla="*/ 7183552 w 9637211"/>
                <a:gd name="connsiteY89" fmla="*/ 1192571 h 1649863"/>
                <a:gd name="connsiteX90" fmla="*/ 7040813 w 9637211"/>
                <a:gd name="connsiteY90" fmla="*/ 1230525 h 1649863"/>
                <a:gd name="connsiteX91" fmla="*/ 6983864 w 9637211"/>
                <a:gd name="connsiteY91" fmla="*/ 1245513 h 1649863"/>
                <a:gd name="connsiteX92" fmla="*/ 6836601 w 9637211"/>
                <a:gd name="connsiteY92" fmla="*/ 1294672 h 1649863"/>
                <a:gd name="connsiteX93" fmla="*/ 6711393 w 9637211"/>
                <a:gd name="connsiteY93" fmla="*/ 1328485 h 1649863"/>
                <a:gd name="connsiteX94" fmla="*/ 6659164 w 9637211"/>
                <a:gd name="connsiteY94" fmla="*/ 1344343 h 1649863"/>
                <a:gd name="connsiteX95" fmla="*/ 6539327 w 9637211"/>
                <a:gd name="connsiteY95" fmla="*/ 1372405 h 1649863"/>
                <a:gd name="connsiteX96" fmla="*/ 6471659 w 9637211"/>
                <a:gd name="connsiteY96" fmla="*/ 1391362 h 1649863"/>
                <a:gd name="connsiteX97" fmla="*/ 6305536 w 9637211"/>
                <a:gd name="connsiteY97" fmla="*/ 1417103 h 1649863"/>
                <a:gd name="connsiteX98" fmla="*/ 6133939 w 9637211"/>
                <a:gd name="connsiteY98" fmla="*/ 1442481 h 1649863"/>
                <a:gd name="connsiteX99" fmla="*/ 6039547 w 9637211"/>
                <a:gd name="connsiteY99" fmla="*/ 1452681 h 1649863"/>
                <a:gd name="connsiteX100" fmla="*/ 5957366 w 9637211"/>
                <a:gd name="connsiteY100" fmla="*/ 1465590 h 1649863"/>
                <a:gd name="connsiteX101" fmla="*/ 5885715 w 9637211"/>
                <a:gd name="connsiteY101" fmla="*/ 1474694 h 1649863"/>
                <a:gd name="connsiteX102" fmla="*/ 5771774 w 9637211"/>
                <a:gd name="connsiteY102" fmla="*/ 1491643 h 1649863"/>
                <a:gd name="connsiteX103" fmla="*/ 5724294 w 9637211"/>
                <a:gd name="connsiteY103" fmla="*/ 1496914 h 1649863"/>
                <a:gd name="connsiteX104" fmla="*/ 5611931 w 9637211"/>
                <a:gd name="connsiteY104" fmla="*/ 1502173 h 1649863"/>
                <a:gd name="connsiteX105" fmla="*/ 5572785 w 9637211"/>
                <a:gd name="connsiteY105" fmla="*/ 1502492 h 1649863"/>
                <a:gd name="connsiteX106" fmla="*/ 5496622 w 9637211"/>
                <a:gd name="connsiteY106" fmla="*/ 1486703 h 1649863"/>
                <a:gd name="connsiteX107" fmla="*/ 5487614 w 9637211"/>
                <a:gd name="connsiteY107" fmla="*/ 1485725 h 1649863"/>
                <a:gd name="connsiteX108" fmla="*/ 5437869 w 9637211"/>
                <a:gd name="connsiteY108" fmla="*/ 1480432 h 1649863"/>
                <a:gd name="connsiteX109" fmla="*/ 5410729 w 9637211"/>
                <a:gd name="connsiteY109" fmla="*/ 1479229 h 1649863"/>
                <a:gd name="connsiteX110" fmla="*/ 5307325 w 9637211"/>
                <a:gd name="connsiteY110" fmla="*/ 1468207 h 1649863"/>
                <a:gd name="connsiteX111" fmla="*/ 5247871 w 9637211"/>
                <a:gd name="connsiteY111" fmla="*/ 1463540 h 1649863"/>
                <a:gd name="connsiteX112" fmla="*/ 5200105 w 9637211"/>
                <a:gd name="connsiteY112" fmla="*/ 1466942 h 1649863"/>
                <a:gd name="connsiteX113" fmla="*/ 5116199 w 9637211"/>
                <a:gd name="connsiteY113" fmla="*/ 1472398 h 1649863"/>
                <a:gd name="connsiteX114" fmla="*/ 5089547 w 9637211"/>
                <a:gd name="connsiteY114" fmla="*/ 1477294 h 1649863"/>
                <a:gd name="connsiteX115" fmla="*/ 4967752 w 9637211"/>
                <a:gd name="connsiteY115" fmla="*/ 1472806 h 1649863"/>
                <a:gd name="connsiteX116" fmla="*/ 4898514 w 9637211"/>
                <a:gd name="connsiteY116" fmla="*/ 1475359 h 1649863"/>
                <a:gd name="connsiteX117" fmla="*/ 4819948 w 9637211"/>
                <a:gd name="connsiteY117" fmla="*/ 1466277 h 1649863"/>
                <a:gd name="connsiteX118" fmla="*/ 4797235 w 9637211"/>
                <a:gd name="connsiteY118" fmla="*/ 1467999 h 1649863"/>
                <a:gd name="connsiteX119" fmla="*/ 4771823 w 9637211"/>
                <a:gd name="connsiteY119" fmla="*/ 1470324 h 1649863"/>
                <a:gd name="connsiteX120" fmla="*/ 4693726 w 9637211"/>
                <a:gd name="connsiteY120" fmla="*/ 1475031 h 1649863"/>
                <a:gd name="connsiteX121" fmla="*/ 4646522 w 9637211"/>
                <a:gd name="connsiteY121" fmla="*/ 1482013 h 1649863"/>
                <a:gd name="connsiteX122" fmla="*/ 4556001 w 9637211"/>
                <a:gd name="connsiteY122" fmla="*/ 1483554 h 1649863"/>
                <a:gd name="connsiteX123" fmla="*/ 4522761 w 9637211"/>
                <a:gd name="connsiteY123" fmla="*/ 1489236 h 1649863"/>
                <a:gd name="connsiteX124" fmla="*/ 4438228 w 9637211"/>
                <a:gd name="connsiteY124" fmla="*/ 1493782 h 1649863"/>
                <a:gd name="connsiteX125" fmla="*/ 4362305 w 9637211"/>
                <a:gd name="connsiteY125" fmla="*/ 1495088 h 1649863"/>
                <a:gd name="connsiteX126" fmla="*/ 4289278 w 9637211"/>
                <a:gd name="connsiteY126" fmla="*/ 1499864 h 1649863"/>
                <a:gd name="connsiteX127" fmla="*/ 4237236 w 9637211"/>
                <a:gd name="connsiteY127" fmla="*/ 1507551 h 1649863"/>
                <a:gd name="connsiteX128" fmla="*/ 4180626 w 9637211"/>
                <a:gd name="connsiteY128" fmla="*/ 1513420 h 1649863"/>
                <a:gd name="connsiteX129" fmla="*/ 4025047 w 9637211"/>
                <a:gd name="connsiteY129" fmla="*/ 1539594 h 1649863"/>
                <a:gd name="connsiteX130" fmla="*/ 3995866 w 9637211"/>
                <a:gd name="connsiteY130" fmla="*/ 1536451 h 1649863"/>
                <a:gd name="connsiteX131" fmla="*/ 3831212 w 9637211"/>
                <a:gd name="connsiteY131" fmla="*/ 1540151 h 1649863"/>
                <a:gd name="connsiteX132" fmla="*/ 3795461 w 9637211"/>
                <a:gd name="connsiteY132" fmla="*/ 1542189 h 1649863"/>
                <a:gd name="connsiteX133" fmla="*/ 3698543 w 9637211"/>
                <a:gd name="connsiteY133" fmla="*/ 1528342 h 1649863"/>
                <a:gd name="connsiteX134" fmla="*/ 3551836 w 9637211"/>
                <a:gd name="connsiteY134" fmla="*/ 1564762 h 1649863"/>
                <a:gd name="connsiteX135" fmla="*/ 3415003 w 9637211"/>
                <a:gd name="connsiteY135" fmla="*/ 1608081 h 1649863"/>
                <a:gd name="connsiteX136" fmla="*/ 3397737 w 9637211"/>
                <a:gd name="connsiteY136" fmla="*/ 1613622 h 1649863"/>
                <a:gd name="connsiteX137" fmla="*/ 3348360 w 9637211"/>
                <a:gd name="connsiteY137" fmla="*/ 1624007 h 1649863"/>
                <a:gd name="connsiteX138" fmla="*/ 3286876 w 9637211"/>
                <a:gd name="connsiteY138" fmla="*/ 1629796 h 1649863"/>
                <a:gd name="connsiteX139" fmla="*/ 3247932 w 9637211"/>
                <a:gd name="connsiteY139" fmla="*/ 1635832 h 1649863"/>
                <a:gd name="connsiteX140" fmla="*/ 3244999 w 9637211"/>
                <a:gd name="connsiteY140" fmla="*/ 1636180 h 1649863"/>
                <a:gd name="connsiteX141" fmla="*/ 3184484 w 9637211"/>
                <a:gd name="connsiteY141" fmla="*/ 1639097 h 1649863"/>
                <a:gd name="connsiteX142" fmla="*/ 3177540 w 9637211"/>
                <a:gd name="connsiteY142" fmla="*/ 1638715 h 1649863"/>
                <a:gd name="connsiteX143" fmla="*/ 3146060 w 9637211"/>
                <a:gd name="connsiteY143" fmla="*/ 1634857 h 1649863"/>
                <a:gd name="connsiteX144" fmla="*/ 3057965 w 9637211"/>
                <a:gd name="connsiteY144" fmla="*/ 1626236 h 1649863"/>
                <a:gd name="connsiteX145" fmla="*/ 2974961 w 9637211"/>
                <a:gd name="connsiteY145" fmla="*/ 1617995 h 1649863"/>
                <a:gd name="connsiteX146" fmla="*/ 2949608 w 9637211"/>
                <a:gd name="connsiteY146" fmla="*/ 1633655 h 1649863"/>
                <a:gd name="connsiteX147" fmla="*/ 2909973 w 9637211"/>
                <a:gd name="connsiteY147" fmla="*/ 1648121 h 1649863"/>
                <a:gd name="connsiteX148" fmla="*/ 2864542 w 9637211"/>
                <a:gd name="connsiteY148" fmla="*/ 1635245 h 1649863"/>
                <a:gd name="connsiteX149" fmla="*/ 2758460 w 9637211"/>
                <a:gd name="connsiteY149" fmla="*/ 1609130 h 1649863"/>
                <a:gd name="connsiteX150" fmla="*/ 2692301 w 9637211"/>
                <a:gd name="connsiteY150" fmla="*/ 1610905 h 1649863"/>
                <a:gd name="connsiteX151" fmla="*/ 2548009 w 9637211"/>
                <a:gd name="connsiteY151" fmla="*/ 1604522 h 1649863"/>
                <a:gd name="connsiteX152" fmla="*/ 2453210 w 9637211"/>
                <a:gd name="connsiteY152" fmla="*/ 1590103 h 1649863"/>
                <a:gd name="connsiteX153" fmla="*/ 2384726 w 9637211"/>
                <a:gd name="connsiteY153" fmla="*/ 1571904 h 1649863"/>
                <a:gd name="connsiteX154" fmla="*/ 2286765 w 9637211"/>
                <a:gd name="connsiteY154" fmla="*/ 1548534 h 1649863"/>
                <a:gd name="connsiteX155" fmla="*/ 2189064 w 9637211"/>
                <a:gd name="connsiteY155" fmla="*/ 1538649 h 1649863"/>
                <a:gd name="connsiteX156" fmla="*/ 2118010 w 9637211"/>
                <a:gd name="connsiteY156" fmla="*/ 1523712 h 1649863"/>
                <a:gd name="connsiteX157" fmla="*/ 2031682 w 9637211"/>
                <a:gd name="connsiteY157" fmla="*/ 1515318 h 1649863"/>
                <a:gd name="connsiteX158" fmla="*/ 1959737 w 9637211"/>
                <a:gd name="connsiteY158" fmla="*/ 1518317 h 1649863"/>
                <a:gd name="connsiteX159" fmla="*/ 1847100 w 9637211"/>
                <a:gd name="connsiteY159" fmla="*/ 1525944 h 1649863"/>
                <a:gd name="connsiteX160" fmla="*/ 1707262 w 9637211"/>
                <a:gd name="connsiteY160" fmla="*/ 1494706 h 1649863"/>
                <a:gd name="connsiteX161" fmla="*/ 1651067 w 9637211"/>
                <a:gd name="connsiteY161" fmla="*/ 1488939 h 1649863"/>
                <a:gd name="connsiteX162" fmla="*/ 1598392 w 9637211"/>
                <a:gd name="connsiteY162" fmla="*/ 1487556 h 1649863"/>
                <a:gd name="connsiteX163" fmla="*/ 1485796 w 9637211"/>
                <a:gd name="connsiteY163" fmla="*/ 1467717 h 1649863"/>
                <a:gd name="connsiteX164" fmla="*/ 1440105 w 9637211"/>
                <a:gd name="connsiteY164" fmla="*/ 1461600 h 1649863"/>
                <a:gd name="connsiteX165" fmla="*/ 1376742 w 9637211"/>
                <a:gd name="connsiteY165" fmla="*/ 1464813 h 1649863"/>
                <a:gd name="connsiteX166" fmla="*/ 1260914 w 9637211"/>
                <a:gd name="connsiteY166" fmla="*/ 1458783 h 1649863"/>
                <a:gd name="connsiteX167" fmla="*/ 1144209 w 9637211"/>
                <a:gd name="connsiteY167" fmla="*/ 1430510 h 1649863"/>
                <a:gd name="connsiteX168" fmla="*/ 1095577 w 9637211"/>
                <a:gd name="connsiteY168" fmla="*/ 1436151 h 1649863"/>
                <a:gd name="connsiteX169" fmla="*/ 1078045 w 9637211"/>
                <a:gd name="connsiteY169" fmla="*/ 1436212 h 1649863"/>
                <a:gd name="connsiteX170" fmla="*/ 919891 w 9637211"/>
                <a:gd name="connsiteY170" fmla="*/ 1425160 h 1649863"/>
                <a:gd name="connsiteX171" fmla="*/ 904047 w 9637211"/>
                <a:gd name="connsiteY171" fmla="*/ 1423883 h 1649863"/>
                <a:gd name="connsiteX172" fmla="*/ 829382 w 9637211"/>
                <a:gd name="connsiteY172" fmla="*/ 1410847 h 1649863"/>
                <a:gd name="connsiteX173" fmla="*/ 642661 w 9637211"/>
                <a:gd name="connsiteY173" fmla="*/ 1409490 h 1649863"/>
                <a:gd name="connsiteX174" fmla="*/ 631134 w 9637211"/>
                <a:gd name="connsiteY174" fmla="*/ 1408791 h 1649863"/>
                <a:gd name="connsiteX175" fmla="*/ 569136 w 9637211"/>
                <a:gd name="connsiteY175" fmla="*/ 1420097 h 1649863"/>
                <a:gd name="connsiteX176" fmla="*/ 538796 w 9637211"/>
                <a:gd name="connsiteY176" fmla="*/ 1433330 h 1649863"/>
                <a:gd name="connsiteX177" fmla="*/ 491177 w 9637211"/>
                <a:gd name="connsiteY177" fmla="*/ 1447867 h 1649863"/>
                <a:gd name="connsiteX178" fmla="*/ 442411 w 9637211"/>
                <a:gd name="connsiteY178" fmla="*/ 1454770 h 1649863"/>
                <a:gd name="connsiteX179" fmla="*/ 359296 w 9637211"/>
                <a:gd name="connsiteY179" fmla="*/ 1440257 h 1649863"/>
                <a:gd name="connsiteX180" fmla="*/ 329271 w 9637211"/>
                <a:gd name="connsiteY180" fmla="*/ 1439821 h 1649863"/>
                <a:gd name="connsiteX181" fmla="*/ 262167 w 9637211"/>
                <a:gd name="connsiteY181" fmla="*/ 1434111 h 1649863"/>
                <a:gd name="connsiteX182" fmla="*/ 203882 w 9637211"/>
                <a:gd name="connsiteY182" fmla="*/ 1437548 h 1649863"/>
                <a:gd name="connsiteX183" fmla="*/ 157723 w 9637211"/>
                <a:gd name="connsiteY183" fmla="*/ 1454055 h 1649863"/>
                <a:gd name="connsiteX184" fmla="*/ 89823 w 9637211"/>
                <a:gd name="connsiteY184" fmla="*/ 1460153 h 1649863"/>
                <a:gd name="connsiteX185" fmla="*/ 45393 w 9637211"/>
                <a:gd name="connsiteY185" fmla="*/ 1451938 h 1649863"/>
                <a:gd name="connsiteX186" fmla="*/ 36385 w 9637211"/>
                <a:gd name="connsiteY186" fmla="*/ 1450960 h 1649863"/>
                <a:gd name="connsiteX187" fmla="*/ 0 w 9637211"/>
                <a:gd name="connsiteY187" fmla="*/ 1452514 h 164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9637211" h="1649863">
                  <a:moveTo>
                    <a:pt x="2468659" y="1380297"/>
                  </a:moveTo>
                  <a:lnTo>
                    <a:pt x="2460722" y="1390272"/>
                  </a:lnTo>
                  <a:cubicBezTo>
                    <a:pt x="2456661" y="1396980"/>
                    <a:pt x="2451818" y="1402354"/>
                    <a:pt x="2446257" y="1406498"/>
                  </a:cubicBezTo>
                  <a:lnTo>
                    <a:pt x="2427494" y="1415356"/>
                  </a:lnTo>
                  <a:cubicBezTo>
                    <a:pt x="2441349" y="1411764"/>
                    <a:pt x="2452601" y="1403689"/>
                    <a:pt x="2460722" y="1390272"/>
                  </a:cubicBezTo>
                  <a:close/>
                  <a:moveTo>
                    <a:pt x="5731745" y="1360489"/>
                  </a:moveTo>
                  <a:lnTo>
                    <a:pt x="5698179" y="1367442"/>
                  </a:lnTo>
                  <a:lnTo>
                    <a:pt x="5715901" y="1365274"/>
                  </a:lnTo>
                  <a:cubicBezTo>
                    <a:pt x="5721750" y="1364345"/>
                    <a:pt x="5727285" y="1362979"/>
                    <a:pt x="5731745" y="1360489"/>
                  </a:cubicBezTo>
                  <a:close/>
                  <a:moveTo>
                    <a:pt x="5503859" y="1324849"/>
                  </a:moveTo>
                  <a:lnTo>
                    <a:pt x="5516994" y="1333353"/>
                  </a:lnTo>
                  <a:lnTo>
                    <a:pt x="5516994" y="1333352"/>
                  </a:lnTo>
                  <a:close/>
                  <a:moveTo>
                    <a:pt x="4720031" y="1268958"/>
                  </a:moveTo>
                  <a:lnTo>
                    <a:pt x="4749955" y="1273114"/>
                  </a:lnTo>
                  <a:lnTo>
                    <a:pt x="4767388" y="1277477"/>
                  </a:lnTo>
                  <a:lnTo>
                    <a:pt x="4767531" y="1277513"/>
                  </a:lnTo>
                  <a:lnTo>
                    <a:pt x="4782965" y="1281578"/>
                  </a:lnTo>
                  <a:lnTo>
                    <a:pt x="4784809" y="1281832"/>
                  </a:lnTo>
                  <a:lnTo>
                    <a:pt x="4790792" y="1283327"/>
                  </a:lnTo>
                  <a:cubicBezTo>
                    <a:pt x="4798641" y="1284916"/>
                    <a:pt x="4806563" y="1285965"/>
                    <a:pt x="4814638" y="1285937"/>
                  </a:cubicBezTo>
                  <a:lnTo>
                    <a:pt x="4784809" y="1281832"/>
                  </a:lnTo>
                  <a:lnTo>
                    <a:pt x="4767531" y="1277513"/>
                  </a:lnTo>
                  <a:lnTo>
                    <a:pt x="4751799" y="1273370"/>
                  </a:lnTo>
                  <a:lnTo>
                    <a:pt x="4749955" y="1273114"/>
                  </a:lnTo>
                  <a:lnTo>
                    <a:pt x="4743957" y="1271612"/>
                  </a:lnTo>
                  <a:cubicBezTo>
                    <a:pt x="4736090" y="1270013"/>
                    <a:pt x="4728141" y="1268949"/>
                    <a:pt x="4720031" y="1268958"/>
                  </a:cubicBezTo>
                  <a:close/>
                  <a:moveTo>
                    <a:pt x="3276840" y="1263985"/>
                  </a:moveTo>
                  <a:cubicBezTo>
                    <a:pt x="3292849" y="1276789"/>
                    <a:pt x="3310250" y="1281089"/>
                    <a:pt x="3328341" y="1281473"/>
                  </a:cubicBezTo>
                  <a:lnTo>
                    <a:pt x="3301810" y="1277386"/>
                  </a:lnTo>
                  <a:cubicBezTo>
                    <a:pt x="3293198" y="1274663"/>
                    <a:pt x="3284847" y="1270386"/>
                    <a:pt x="3276840" y="1263985"/>
                  </a:cubicBezTo>
                  <a:close/>
                  <a:moveTo>
                    <a:pt x="3519760" y="1250994"/>
                  </a:moveTo>
                  <a:cubicBezTo>
                    <a:pt x="3514125" y="1250064"/>
                    <a:pt x="3508615" y="1250202"/>
                    <a:pt x="3503255" y="1251147"/>
                  </a:cubicBezTo>
                  <a:lnTo>
                    <a:pt x="3519760" y="1250994"/>
                  </a:lnTo>
                  <a:cubicBezTo>
                    <a:pt x="3525393" y="1251924"/>
                    <a:pt x="3531152" y="1253922"/>
                    <a:pt x="3537011" y="1257249"/>
                  </a:cubicBezTo>
                  <a:cubicBezTo>
                    <a:pt x="3531153" y="1253922"/>
                    <a:pt x="3525394" y="1251924"/>
                    <a:pt x="3519760" y="1250994"/>
                  </a:cubicBezTo>
                  <a:close/>
                  <a:moveTo>
                    <a:pt x="5038723" y="1229019"/>
                  </a:moveTo>
                  <a:cubicBezTo>
                    <a:pt x="5028630" y="1228971"/>
                    <a:pt x="5018835" y="1229777"/>
                    <a:pt x="5009340" y="1231627"/>
                  </a:cubicBezTo>
                  <a:lnTo>
                    <a:pt x="5069905" y="1231533"/>
                  </a:lnTo>
                  <a:cubicBezTo>
                    <a:pt x="5059212" y="1229968"/>
                    <a:pt x="5048818" y="1229067"/>
                    <a:pt x="5038723" y="1229019"/>
                  </a:cubicBezTo>
                  <a:close/>
                  <a:moveTo>
                    <a:pt x="6274350" y="1198579"/>
                  </a:moveTo>
                  <a:lnTo>
                    <a:pt x="6274350" y="1198580"/>
                  </a:lnTo>
                  <a:lnTo>
                    <a:pt x="6299734" y="1215874"/>
                  </a:lnTo>
                  <a:cubicBezTo>
                    <a:pt x="6292882" y="1211182"/>
                    <a:pt x="6285837" y="1206500"/>
                    <a:pt x="6274350" y="1198579"/>
                  </a:cubicBezTo>
                  <a:close/>
                  <a:moveTo>
                    <a:pt x="284014" y="1083637"/>
                  </a:moveTo>
                  <a:lnTo>
                    <a:pt x="274455" y="1086842"/>
                  </a:lnTo>
                  <a:lnTo>
                    <a:pt x="233501" y="1096794"/>
                  </a:lnTo>
                  <a:lnTo>
                    <a:pt x="274456" y="1086842"/>
                  </a:lnTo>
                  <a:close/>
                  <a:moveTo>
                    <a:pt x="691166" y="1081917"/>
                  </a:moveTo>
                  <a:cubicBezTo>
                    <a:pt x="686005" y="1082970"/>
                    <a:pt x="680596" y="1084918"/>
                    <a:pt x="677191" y="1087044"/>
                  </a:cubicBezTo>
                  <a:cubicBezTo>
                    <a:pt x="660788" y="1097408"/>
                    <a:pt x="646181" y="1105351"/>
                    <a:pt x="632391" y="1110922"/>
                  </a:cubicBezTo>
                  <a:cubicBezTo>
                    <a:pt x="646181" y="1105351"/>
                    <a:pt x="660789" y="1097408"/>
                    <a:pt x="677192" y="1087044"/>
                  </a:cubicBezTo>
                  <a:close/>
                  <a:moveTo>
                    <a:pt x="428044" y="1067823"/>
                  </a:moveTo>
                  <a:cubicBezTo>
                    <a:pt x="446919" y="1068326"/>
                    <a:pt x="465868" y="1068118"/>
                    <a:pt x="479634" y="1077452"/>
                  </a:cubicBezTo>
                  <a:cubicBezTo>
                    <a:pt x="465869" y="1068118"/>
                    <a:pt x="446919" y="1068326"/>
                    <a:pt x="428044" y="1067823"/>
                  </a:cubicBezTo>
                  <a:close/>
                  <a:moveTo>
                    <a:pt x="7445292" y="757632"/>
                  </a:moveTo>
                  <a:cubicBezTo>
                    <a:pt x="7451720" y="761638"/>
                    <a:pt x="7458880" y="765687"/>
                    <a:pt x="7466390" y="768915"/>
                  </a:cubicBezTo>
                  <a:lnTo>
                    <a:pt x="7474827" y="771226"/>
                  </a:lnTo>
                  <a:lnTo>
                    <a:pt x="7466391" y="768915"/>
                  </a:lnTo>
                  <a:cubicBezTo>
                    <a:pt x="7458880" y="765687"/>
                    <a:pt x="7451720" y="761638"/>
                    <a:pt x="7445292" y="757632"/>
                  </a:cubicBezTo>
                  <a:close/>
                  <a:moveTo>
                    <a:pt x="0" y="0"/>
                  </a:moveTo>
                  <a:lnTo>
                    <a:pt x="9637211" y="0"/>
                  </a:lnTo>
                  <a:lnTo>
                    <a:pt x="9583319" y="32146"/>
                  </a:lnTo>
                  <a:cubicBezTo>
                    <a:pt x="9545773" y="53573"/>
                    <a:pt x="9512012" y="76700"/>
                    <a:pt x="9493665" y="112426"/>
                  </a:cubicBezTo>
                  <a:cubicBezTo>
                    <a:pt x="9485465" y="128200"/>
                    <a:pt x="9473638" y="145563"/>
                    <a:pt x="9457156" y="155303"/>
                  </a:cubicBezTo>
                  <a:cubicBezTo>
                    <a:pt x="9433664" y="169148"/>
                    <a:pt x="9403364" y="175160"/>
                    <a:pt x="9377643" y="187228"/>
                  </a:cubicBezTo>
                  <a:cubicBezTo>
                    <a:pt x="9347347" y="201400"/>
                    <a:pt x="9312111" y="214085"/>
                    <a:pt x="9292088" y="235295"/>
                  </a:cubicBezTo>
                  <a:cubicBezTo>
                    <a:pt x="9274297" y="254202"/>
                    <a:pt x="9256121" y="269202"/>
                    <a:pt x="9231985" y="281821"/>
                  </a:cubicBezTo>
                  <a:cubicBezTo>
                    <a:pt x="9215069" y="290641"/>
                    <a:pt x="9202945" y="305820"/>
                    <a:pt x="9185378" y="313259"/>
                  </a:cubicBezTo>
                  <a:cubicBezTo>
                    <a:pt x="9162280" y="323162"/>
                    <a:pt x="9138896" y="331194"/>
                    <a:pt x="9118948" y="345810"/>
                  </a:cubicBezTo>
                  <a:cubicBezTo>
                    <a:pt x="9098245" y="360931"/>
                    <a:pt x="9074484" y="373219"/>
                    <a:pt x="9052763" y="387450"/>
                  </a:cubicBezTo>
                  <a:cubicBezTo>
                    <a:pt x="9041247" y="395066"/>
                    <a:pt x="9031971" y="404773"/>
                    <a:pt x="9020858" y="412686"/>
                  </a:cubicBezTo>
                  <a:cubicBezTo>
                    <a:pt x="9000514" y="427162"/>
                    <a:pt x="8979766" y="441345"/>
                    <a:pt x="8958799" y="455068"/>
                  </a:cubicBezTo>
                  <a:cubicBezTo>
                    <a:pt x="8937836" y="468792"/>
                    <a:pt x="8917940" y="484502"/>
                    <a:pt x="8894669" y="494884"/>
                  </a:cubicBezTo>
                  <a:cubicBezTo>
                    <a:pt x="8854995" y="512490"/>
                    <a:pt x="8811321" y="524012"/>
                    <a:pt x="8772871" y="542815"/>
                  </a:cubicBezTo>
                  <a:cubicBezTo>
                    <a:pt x="8733852" y="561958"/>
                    <a:pt x="8697379" y="585375"/>
                    <a:pt x="8663102" y="609939"/>
                  </a:cubicBezTo>
                  <a:cubicBezTo>
                    <a:pt x="8635978" y="629295"/>
                    <a:pt x="8610598" y="648411"/>
                    <a:pt x="8575858" y="659344"/>
                  </a:cubicBezTo>
                  <a:cubicBezTo>
                    <a:pt x="8556476" y="665459"/>
                    <a:pt x="8536416" y="677725"/>
                    <a:pt x="8525191" y="691449"/>
                  </a:cubicBezTo>
                  <a:cubicBezTo>
                    <a:pt x="8500912" y="721337"/>
                    <a:pt x="8469036" y="743120"/>
                    <a:pt x="8432740" y="762134"/>
                  </a:cubicBezTo>
                  <a:cubicBezTo>
                    <a:pt x="8384287" y="787695"/>
                    <a:pt x="8336442" y="813700"/>
                    <a:pt x="8287775" y="838802"/>
                  </a:cubicBezTo>
                  <a:cubicBezTo>
                    <a:pt x="8259073" y="853684"/>
                    <a:pt x="8230604" y="869336"/>
                    <a:pt x="8199975" y="880700"/>
                  </a:cubicBezTo>
                  <a:cubicBezTo>
                    <a:pt x="8137395" y="904120"/>
                    <a:pt x="8073115" y="924637"/>
                    <a:pt x="8009879" y="946676"/>
                  </a:cubicBezTo>
                  <a:cubicBezTo>
                    <a:pt x="7989181" y="953793"/>
                    <a:pt x="7969777" y="963518"/>
                    <a:pt x="7948650" y="969872"/>
                  </a:cubicBezTo>
                  <a:cubicBezTo>
                    <a:pt x="7925797" y="976781"/>
                    <a:pt x="7901001" y="979703"/>
                    <a:pt x="7878149" y="986611"/>
                  </a:cubicBezTo>
                  <a:cubicBezTo>
                    <a:pt x="7840120" y="998017"/>
                    <a:pt x="7803387" y="1012030"/>
                    <a:pt x="7765368" y="1023592"/>
                  </a:cubicBezTo>
                  <a:cubicBezTo>
                    <a:pt x="7692011" y="1045805"/>
                    <a:pt x="7618421" y="1067243"/>
                    <a:pt x="7544827" y="1088525"/>
                  </a:cubicBezTo>
                  <a:cubicBezTo>
                    <a:pt x="7529069" y="1093051"/>
                    <a:pt x="7511791" y="1094355"/>
                    <a:pt x="7496243" y="1099185"/>
                  </a:cubicBezTo>
                  <a:cubicBezTo>
                    <a:pt x="7454978" y="1112160"/>
                    <a:pt x="7413953" y="1126064"/>
                    <a:pt x="7373131" y="1140118"/>
                  </a:cubicBezTo>
                  <a:cubicBezTo>
                    <a:pt x="7348411" y="1148686"/>
                    <a:pt x="7324355" y="1158947"/>
                    <a:pt x="7299425" y="1167211"/>
                  </a:cubicBezTo>
                  <a:cubicBezTo>
                    <a:pt x="7279481" y="1173822"/>
                    <a:pt x="7258894" y="1179208"/>
                    <a:pt x="7238066" y="1183666"/>
                  </a:cubicBezTo>
                  <a:cubicBezTo>
                    <a:pt x="7220132" y="1187513"/>
                    <a:pt x="7201262" y="1188107"/>
                    <a:pt x="7183552" y="1192571"/>
                  </a:cubicBezTo>
                  <a:cubicBezTo>
                    <a:pt x="7135617" y="1204612"/>
                    <a:pt x="7088328" y="1217878"/>
                    <a:pt x="7040813" y="1230525"/>
                  </a:cubicBezTo>
                  <a:cubicBezTo>
                    <a:pt x="7021767" y="1235524"/>
                    <a:pt x="7002277" y="1239447"/>
                    <a:pt x="6983864" y="1245513"/>
                  </a:cubicBezTo>
                  <a:cubicBezTo>
                    <a:pt x="6934564" y="1261544"/>
                    <a:pt x="6886133" y="1279414"/>
                    <a:pt x="6836601" y="1294672"/>
                  </a:cubicBezTo>
                  <a:cubicBezTo>
                    <a:pt x="6795516" y="1307324"/>
                    <a:pt x="6753122" y="1317057"/>
                    <a:pt x="6711393" y="1328485"/>
                  </a:cubicBezTo>
                  <a:cubicBezTo>
                    <a:pt x="6693705" y="1333419"/>
                    <a:pt x="6676878" y="1340036"/>
                    <a:pt x="6659164" y="1344343"/>
                  </a:cubicBezTo>
                  <a:cubicBezTo>
                    <a:pt x="6619497" y="1354102"/>
                    <a:pt x="6579188" y="1362635"/>
                    <a:pt x="6539327" y="1372405"/>
                  </a:cubicBezTo>
                  <a:cubicBezTo>
                    <a:pt x="6516609" y="1378051"/>
                    <a:pt x="6494842" y="1387262"/>
                    <a:pt x="6471659" y="1391362"/>
                  </a:cubicBezTo>
                  <a:cubicBezTo>
                    <a:pt x="6416600" y="1401077"/>
                    <a:pt x="6361053" y="1408777"/>
                    <a:pt x="6305536" y="1417103"/>
                  </a:cubicBezTo>
                  <a:cubicBezTo>
                    <a:pt x="6248279" y="1425669"/>
                    <a:pt x="6191229" y="1434541"/>
                    <a:pt x="6133939" y="1442481"/>
                  </a:cubicBezTo>
                  <a:cubicBezTo>
                    <a:pt x="6102579" y="1446662"/>
                    <a:pt x="6070917" y="1448658"/>
                    <a:pt x="6039547" y="1452681"/>
                  </a:cubicBezTo>
                  <a:cubicBezTo>
                    <a:pt x="6012050" y="1456206"/>
                    <a:pt x="5984839" y="1461597"/>
                    <a:pt x="5957366" y="1465590"/>
                  </a:cubicBezTo>
                  <a:cubicBezTo>
                    <a:pt x="5933562" y="1468934"/>
                    <a:pt x="5909518" y="1471349"/>
                    <a:pt x="5885715" y="1474694"/>
                  </a:cubicBezTo>
                  <a:cubicBezTo>
                    <a:pt x="5847596" y="1480140"/>
                    <a:pt x="5809691" y="1486048"/>
                    <a:pt x="5771774" y="1491643"/>
                  </a:cubicBezTo>
                  <a:cubicBezTo>
                    <a:pt x="5755903" y="1493820"/>
                    <a:pt x="5739373" y="1498540"/>
                    <a:pt x="5724294" y="1496914"/>
                  </a:cubicBezTo>
                  <a:cubicBezTo>
                    <a:pt x="5686295" y="1492781"/>
                    <a:pt x="5649250" y="1496294"/>
                    <a:pt x="5611931" y="1502173"/>
                  </a:cubicBezTo>
                  <a:cubicBezTo>
                    <a:pt x="5599171" y="1504201"/>
                    <a:pt x="5585354" y="1504553"/>
                    <a:pt x="5572785" y="1502492"/>
                  </a:cubicBezTo>
                  <a:cubicBezTo>
                    <a:pt x="5547064" y="1498394"/>
                    <a:pt x="5522015" y="1492069"/>
                    <a:pt x="5496622" y="1486703"/>
                  </a:cubicBezTo>
                  <a:cubicBezTo>
                    <a:pt x="5493862" y="1486051"/>
                    <a:pt x="5490551" y="1486053"/>
                    <a:pt x="5487614" y="1485725"/>
                  </a:cubicBezTo>
                  <a:cubicBezTo>
                    <a:pt x="5470960" y="1483859"/>
                    <a:pt x="5454506" y="1481984"/>
                    <a:pt x="5437869" y="1480432"/>
                  </a:cubicBezTo>
                  <a:cubicBezTo>
                    <a:pt x="5428868" y="1479610"/>
                    <a:pt x="5419725" y="1479895"/>
                    <a:pt x="5410729" y="1479229"/>
                  </a:cubicBezTo>
                  <a:cubicBezTo>
                    <a:pt x="5375917" y="1476513"/>
                    <a:pt x="5338174" y="1485709"/>
                    <a:pt x="5307325" y="1468207"/>
                  </a:cubicBezTo>
                  <a:cubicBezTo>
                    <a:pt x="5287297" y="1456930"/>
                    <a:pt x="5268577" y="1460658"/>
                    <a:pt x="5247871" y="1463540"/>
                  </a:cubicBezTo>
                  <a:cubicBezTo>
                    <a:pt x="5232193" y="1465707"/>
                    <a:pt x="5216035" y="1466016"/>
                    <a:pt x="5200105" y="1466942"/>
                  </a:cubicBezTo>
                  <a:cubicBezTo>
                    <a:pt x="5172135" y="1468759"/>
                    <a:pt x="5144152" y="1470266"/>
                    <a:pt x="5116199" y="1472398"/>
                  </a:cubicBezTo>
                  <a:cubicBezTo>
                    <a:pt x="5107270" y="1473142"/>
                    <a:pt x="5098326" y="1477498"/>
                    <a:pt x="5089547" y="1477294"/>
                  </a:cubicBezTo>
                  <a:cubicBezTo>
                    <a:pt x="5048970" y="1476267"/>
                    <a:pt x="5008312" y="1473519"/>
                    <a:pt x="4967752" y="1472806"/>
                  </a:cubicBezTo>
                  <a:cubicBezTo>
                    <a:pt x="4944740" y="1472347"/>
                    <a:pt x="4921363" y="1476454"/>
                    <a:pt x="4898514" y="1475359"/>
                  </a:cubicBezTo>
                  <a:cubicBezTo>
                    <a:pt x="4872154" y="1474119"/>
                    <a:pt x="4846185" y="1468937"/>
                    <a:pt x="4819948" y="1466277"/>
                  </a:cubicBezTo>
                  <a:cubicBezTo>
                    <a:pt x="4812704" y="1465529"/>
                    <a:pt x="4804802" y="1467322"/>
                    <a:pt x="4797235" y="1467999"/>
                  </a:cubicBezTo>
                  <a:cubicBezTo>
                    <a:pt x="4788699" y="1468726"/>
                    <a:pt x="4780369" y="1469755"/>
                    <a:pt x="4771823" y="1470324"/>
                  </a:cubicBezTo>
                  <a:cubicBezTo>
                    <a:pt x="4745790" y="1471894"/>
                    <a:pt x="4719721" y="1472679"/>
                    <a:pt x="4693726" y="1475031"/>
                  </a:cubicBezTo>
                  <a:cubicBezTo>
                    <a:pt x="4677818" y="1476425"/>
                    <a:pt x="4661410" y="1483651"/>
                    <a:pt x="4646522" y="1482013"/>
                  </a:cubicBezTo>
                  <a:cubicBezTo>
                    <a:pt x="4616175" y="1478927"/>
                    <a:pt x="4586536" y="1490556"/>
                    <a:pt x="4556001" y="1483554"/>
                  </a:cubicBezTo>
                  <a:cubicBezTo>
                    <a:pt x="4546547" y="1481499"/>
                    <a:pt x="4534022" y="1488380"/>
                    <a:pt x="4522761" y="1489236"/>
                  </a:cubicBezTo>
                  <a:cubicBezTo>
                    <a:pt x="4494612" y="1491377"/>
                    <a:pt x="4466422" y="1492580"/>
                    <a:pt x="4438228" y="1493782"/>
                  </a:cubicBezTo>
                  <a:cubicBezTo>
                    <a:pt x="4412951" y="1494844"/>
                    <a:pt x="4386813" y="1498301"/>
                    <a:pt x="4362305" y="1495088"/>
                  </a:cubicBezTo>
                  <a:cubicBezTo>
                    <a:pt x="4336613" y="1491619"/>
                    <a:pt x="4313708" y="1493351"/>
                    <a:pt x="4289278" y="1499864"/>
                  </a:cubicBezTo>
                  <a:cubicBezTo>
                    <a:pt x="4272539" y="1504281"/>
                    <a:pt x="4254677" y="1505613"/>
                    <a:pt x="4237236" y="1507551"/>
                  </a:cubicBezTo>
                  <a:cubicBezTo>
                    <a:pt x="4218443" y="1509712"/>
                    <a:pt x="4197483" y="1507428"/>
                    <a:pt x="4180626" y="1513420"/>
                  </a:cubicBezTo>
                  <a:cubicBezTo>
                    <a:pt x="4130437" y="1531219"/>
                    <a:pt x="4078308" y="1537027"/>
                    <a:pt x="4025047" y="1539594"/>
                  </a:cubicBezTo>
                  <a:cubicBezTo>
                    <a:pt x="4015328" y="1540063"/>
                    <a:pt x="4005307" y="1538350"/>
                    <a:pt x="3995866" y="1536451"/>
                  </a:cubicBezTo>
                  <a:cubicBezTo>
                    <a:pt x="3940757" y="1524983"/>
                    <a:pt x="3886195" y="1528868"/>
                    <a:pt x="3831212" y="1540151"/>
                  </a:cubicBezTo>
                  <a:cubicBezTo>
                    <a:pt x="3819833" y="1542583"/>
                    <a:pt x="3807019" y="1543514"/>
                    <a:pt x="3795461" y="1542189"/>
                  </a:cubicBezTo>
                  <a:cubicBezTo>
                    <a:pt x="3762927" y="1538264"/>
                    <a:pt x="3731194" y="1530691"/>
                    <a:pt x="3698543" y="1528342"/>
                  </a:cubicBezTo>
                  <a:cubicBezTo>
                    <a:pt x="3644585" y="1524508"/>
                    <a:pt x="3599168" y="1548354"/>
                    <a:pt x="3551836" y="1564762"/>
                  </a:cubicBezTo>
                  <a:cubicBezTo>
                    <a:pt x="3506795" y="1580273"/>
                    <a:pt x="3469370" y="1612209"/>
                    <a:pt x="3415003" y="1608081"/>
                  </a:cubicBezTo>
                  <a:cubicBezTo>
                    <a:pt x="3409532" y="1607717"/>
                    <a:pt x="3403709" y="1612236"/>
                    <a:pt x="3397737" y="1613622"/>
                  </a:cubicBezTo>
                  <a:cubicBezTo>
                    <a:pt x="3381358" y="1617394"/>
                    <a:pt x="3365010" y="1621790"/>
                    <a:pt x="3348360" y="1624007"/>
                  </a:cubicBezTo>
                  <a:cubicBezTo>
                    <a:pt x="3328041" y="1626870"/>
                    <a:pt x="3307211" y="1627247"/>
                    <a:pt x="3286876" y="1629796"/>
                  </a:cubicBezTo>
                  <a:cubicBezTo>
                    <a:pt x="3273801" y="1631368"/>
                    <a:pt x="3260860" y="1633717"/>
                    <a:pt x="3247932" y="1635832"/>
                  </a:cubicBezTo>
                  <a:lnTo>
                    <a:pt x="3244999" y="1636180"/>
                  </a:lnTo>
                  <a:lnTo>
                    <a:pt x="3184484" y="1639097"/>
                  </a:lnTo>
                  <a:lnTo>
                    <a:pt x="3177540" y="1638715"/>
                  </a:lnTo>
                  <a:cubicBezTo>
                    <a:pt x="3167030" y="1637417"/>
                    <a:pt x="3156526" y="1635766"/>
                    <a:pt x="3146060" y="1634857"/>
                  </a:cubicBezTo>
                  <a:cubicBezTo>
                    <a:pt x="3116518" y="1632358"/>
                    <a:pt x="3084302" y="1635010"/>
                    <a:pt x="3057965" y="1626236"/>
                  </a:cubicBezTo>
                  <a:cubicBezTo>
                    <a:pt x="3029852" y="1616919"/>
                    <a:pt x="3003375" y="1613330"/>
                    <a:pt x="2974961" y="1617995"/>
                  </a:cubicBezTo>
                  <a:cubicBezTo>
                    <a:pt x="2965488" y="1619550"/>
                    <a:pt x="2953558" y="1626717"/>
                    <a:pt x="2949608" y="1633655"/>
                  </a:cubicBezTo>
                  <a:cubicBezTo>
                    <a:pt x="2940805" y="1649145"/>
                    <a:pt x="2927912" y="1652436"/>
                    <a:pt x="2909973" y="1648121"/>
                  </a:cubicBezTo>
                  <a:cubicBezTo>
                    <a:pt x="2894404" y="1644476"/>
                    <a:pt x="2875446" y="1643195"/>
                    <a:pt x="2864542" y="1635245"/>
                  </a:cubicBezTo>
                  <a:cubicBezTo>
                    <a:pt x="2833644" y="1612724"/>
                    <a:pt x="2795701" y="1613769"/>
                    <a:pt x="2758460" y="1609130"/>
                  </a:cubicBezTo>
                  <a:cubicBezTo>
                    <a:pt x="2735725" y="1606301"/>
                    <a:pt x="2714721" y="1607157"/>
                    <a:pt x="2692301" y="1610905"/>
                  </a:cubicBezTo>
                  <a:cubicBezTo>
                    <a:pt x="2643606" y="1619217"/>
                    <a:pt x="2595572" y="1613057"/>
                    <a:pt x="2548009" y="1604522"/>
                  </a:cubicBezTo>
                  <a:cubicBezTo>
                    <a:pt x="2516561" y="1598820"/>
                    <a:pt x="2484471" y="1595972"/>
                    <a:pt x="2453210" y="1590103"/>
                  </a:cubicBezTo>
                  <a:cubicBezTo>
                    <a:pt x="2429807" y="1585581"/>
                    <a:pt x="2406352" y="1579963"/>
                    <a:pt x="2384726" y="1571904"/>
                  </a:cubicBezTo>
                  <a:cubicBezTo>
                    <a:pt x="2353369" y="1560075"/>
                    <a:pt x="2325581" y="1541326"/>
                    <a:pt x="2286765" y="1548534"/>
                  </a:cubicBezTo>
                  <a:cubicBezTo>
                    <a:pt x="2252584" y="1554889"/>
                    <a:pt x="2221009" y="1546526"/>
                    <a:pt x="2189064" y="1538649"/>
                  </a:cubicBezTo>
                  <a:cubicBezTo>
                    <a:pt x="2165600" y="1532875"/>
                    <a:pt x="2142133" y="1526942"/>
                    <a:pt x="2118010" y="1523712"/>
                  </a:cubicBezTo>
                  <a:cubicBezTo>
                    <a:pt x="2089379" y="1519913"/>
                    <a:pt x="2057412" y="1523652"/>
                    <a:pt x="2031682" y="1515318"/>
                  </a:cubicBezTo>
                  <a:cubicBezTo>
                    <a:pt x="2004761" y="1506572"/>
                    <a:pt x="1983123" y="1514364"/>
                    <a:pt x="1959737" y="1518317"/>
                  </a:cubicBezTo>
                  <a:cubicBezTo>
                    <a:pt x="1922433" y="1524509"/>
                    <a:pt x="1885501" y="1534450"/>
                    <a:pt x="1847100" y="1525944"/>
                  </a:cubicBezTo>
                  <a:cubicBezTo>
                    <a:pt x="1800428" y="1515638"/>
                    <a:pt x="1754098" y="1504375"/>
                    <a:pt x="1707262" y="1494706"/>
                  </a:cubicBezTo>
                  <a:cubicBezTo>
                    <a:pt x="1689158" y="1491026"/>
                    <a:pt x="1669827" y="1490075"/>
                    <a:pt x="1651067" y="1488939"/>
                  </a:cubicBezTo>
                  <a:cubicBezTo>
                    <a:pt x="1633296" y="1488069"/>
                    <a:pt x="1612320" y="1493475"/>
                    <a:pt x="1598392" y="1487556"/>
                  </a:cubicBezTo>
                  <a:cubicBezTo>
                    <a:pt x="1562588" y="1472333"/>
                    <a:pt x="1526230" y="1465768"/>
                    <a:pt x="1485796" y="1467717"/>
                  </a:cubicBezTo>
                  <a:cubicBezTo>
                    <a:pt x="1470633" y="1468448"/>
                    <a:pt x="1455519" y="1462113"/>
                    <a:pt x="1440105" y="1461600"/>
                  </a:cubicBezTo>
                  <a:cubicBezTo>
                    <a:pt x="1419033" y="1461047"/>
                    <a:pt x="1394726" y="1457982"/>
                    <a:pt x="1376742" y="1464813"/>
                  </a:cubicBezTo>
                  <a:cubicBezTo>
                    <a:pt x="1334463" y="1480976"/>
                    <a:pt x="1299105" y="1470908"/>
                    <a:pt x="1260914" y="1458783"/>
                  </a:cubicBezTo>
                  <a:cubicBezTo>
                    <a:pt x="1223316" y="1446785"/>
                    <a:pt x="1183912" y="1437700"/>
                    <a:pt x="1144209" y="1430510"/>
                  </a:cubicBezTo>
                  <a:cubicBezTo>
                    <a:pt x="1129277" y="1427934"/>
                    <a:pt x="1111855" y="1434268"/>
                    <a:pt x="1095577" y="1436151"/>
                  </a:cubicBezTo>
                  <a:cubicBezTo>
                    <a:pt x="1089760" y="1436745"/>
                    <a:pt x="1083367" y="1437525"/>
                    <a:pt x="1078045" y="1436212"/>
                  </a:cubicBezTo>
                  <a:cubicBezTo>
                    <a:pt x="1026587" y="1423625"/>
                    <a:pt x="974523" y="1414679"/>
                    <a:pt x="919891" y="1425160"/>
                  </a:cubicBezTo>
                  <a:cubicBezTo>
                    <a:pt x="914876" y="1426187"/>
                    <a:pt x="909153" y="1424736"/>
                    <a:pt x="904047" y="1423883"/>
                  </a:cubicBezTo>
                  <a:cubicBezTo>
                    <a:pt x="879088" y="1419436"/>
                    <a:pt x="854553" y="1411675"/>
                    <a:pt x="829382" y="1410847"/>
                  </a:cubicBezTo>
                  <a:cubicBezTo>
                    <a:pt x="767326" y="1408817"/>
                    <a:pt x="705028" y="1409779"/>
                    <a:pt x="642661" y="1409490"/>
                  </a:cubicBezTo>
                  <a:cubicBezTo>
                    <a:pt x="638766" y="1409522"/>
                    <a:pt x="634684" y="1409719"/>
                    <a:pt x="631134" y="1408791"/>
                  </a:cubicBezTo>
                  <a:cubicBezTo>
                    <a:pt x="607871" y="1403163"/>
                    <a:pt x="587956" y="1406321"/>
                    <a:pt x="569136" y="1420097"/>
                  </a:cubicBezTo>
                  <a:cubicBezTo>
                    <a:pt x="560854" y="1426146"/>
                    <a:pt x="549335" y="1429684"/>
                    <a:pt x="538796" y="1433330"/>
                  </a:cubicBezTo>
                  <a:cubicBezTo>
                    <a:pt x="523276" y="1438787"/>
                    <a:pt x="507362" y="1444105"/>
                    <a:pt x="491177" y="1447867"/>
                  </a:cubicBezTo>
                  <a:cubicBezTo>
                    <a:pt x="475178" y="1451464"/>
                    <a:pt x="458068" y="1456211"/>
                    <a:pt x="442411" y="1454770"/>
                  </a:cubicBezTo>
                  <a:cubicBezTo>
                    <a:pt x="414232" y="1452205"/>
                    <a:pt x="387176" y="1444721"/>
                    <a:pt x="359296" y="1440257"/>
                  </a:cubicBezTo>
                  <a:cubicBezTo>
                    <a:pt x="349673" y="1438680"/>
                    <a:pt x="339191" y="1439501"/>
                    <a:pt x="329271" y="1439821"/>
                  </a:cubicBezTo>
                  <a:cubicBezTo>
                    <a:pt x="306503" y="1440449"/>
                    <a:pt x="283397" y="1446114"/>
                    <a:pt x="262167" y="1434111"/>
                  </a:cubicBezTo>
                  <a:cubicBezTo>
                    <a:pt x="242530" y="1422816"/>
                    <a:pt x="223456" y="1427345"/>
                    <a:pt x="203882" y="1437548"/>
                  </a:cubicBezTo>
                  <a:cubicBezTo>
                    <a:pt x="189813" y="1444818"/>
                    <a:pt x="173736" y="1450772"/>
                    <a:pt x="157723" y="1454055"/>
                  </a:cubicBezTo>
                  <a:cubicBezTo>
                    <a:pt x="135728" y="1458567"/>
                    <a:pt x="113832" y="1461037"/>
                    <a:pt x="89823" y="1460153"/>
                  </a:cubicBezTo>
                  <a:cubicBezTo>
                    <a:pt x="72843" y="1459559"/>
                    <a:pt x="59011" y="1459598"/>
                    <a:pt x="45393" y="1451938"/>
                  </a:cubicBezTo>
                  <a:cubicBezTo>
                    <a:pt x="43196" y="1450788"/>
                    <a:pt x="39293" y="1450662"/>
                    <a:pt x="36385" y="1450960"/>
                  </a:cubicBezTo>
                  <a:lnTo>
                    <a:pt x="0" y="1452514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AE56EED7-40A9-4EAF-B230-108CC384E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637211" cy="1649863"/>
            </a:xfrm>
            <a:custGeom>
              <a:avLst/>
              <a:gdLst>
                <a:gd name="connsiteX0" fmla="*/ 2468659 w 9637211"/>
                <a:gd name="connsiteY0" fmla="*/ 1380297 h 1649863"/>
                <a:gd name="connsiteX1" fmla="*/ 2460722 w 9637211"/>
                <a:gd name="connsiteY1" fmla="*/ 1390272 h 1649863"/>
                <a:gd name="connsiteX2" fmla="*/ 2446257 w 9637211"/>
                <a:gd name="connsiteY2" fmla="*/ 1406498 h 1649863"/>
                <a:gd name="connsiteX3" fmla="*/ 2427494 w 9637211"/>
                <a:gd name="connsiteY3" fmla="*/ 1415356 h 1649863"/>
                <a:gd name="connsiteX4" fmla="*/ 2460722 w 9637211"/>
                <a:gd name="connsiteY4" fmla="*/ 1390272 h 1649863"/>
                <a:gd name="connsiteX5" fmla="*/ 5731745 w 9637211"/>
                <a:gd name="connsiteY5" fmla="*/ 1360489 h 1649863"/>
                <a:gd name="connsiteX6" fmla="*/ 5698179 w 9637211"/>
                <a:gd name="connsiteY6" fmla="*/ 1367442 h 1649863"/>
                <a:gd name="connsiteX7" fmla="*/ 5715901 w 9637211"/>
                <a:gd name="connsiteY7" fmla="*/ 1365274 h 1649863"/>
                <a:gd name="connsiteX8" fmla="*/ 5731745 w 9637211"/>
                <a:gd name="connsiteY8" fmla="*/ 1360489 h 1649863"/>
                <a:gd name="connsiteX9" fmla="*/ 5503859 w 9637211"/>
                <a:gd name="connsiteY9" fmla="*/ 1324849 h 1649863"/>
                <a:gd name="connsiteX10" fmla="*/ 5516994 w 9637211"/>
                <a:gd name="connsiteY10" fmla="*/ 1333353 h 1649863"/>
                <a:gd name="connsiteX11" fmla="*/ 5516994 w 9637211"/>
                <a:gd name="connsiteY11" fmla="*/ 1333352 h 1649863"/>
                <a:gd name="connsiteX12" fmla="*/ 4720031 w 9637211"/>
                <a:gd name="connsiteY12" fmla="*/ 1268958 h 1649863"/>
                <a:gd name="connsiteX13" fmla="*/ 4749955 w 9637211"/>
                <a:gd name="connsiteY13" fmla="*/ 1273114 h 1649863"/>
                <a:gd name="connsiteX14" fmla="*/ 4767388 w 9637211"/>
                <a:gd name="connsiteY14" fmla="*/ 1277477 h 1649863"/>
                <a:gd name="connsiteX15" fmla="*/ 4767531 w 9637211"/>
                <a:gd name="connsiteY15" fmla="*/ 1277513 h 1649863"/>
                <a:gd name="connsiteX16" fmla="*/ 4782965 w 9637211"/>
                <a:gd name="connsiteY16" fmla="*/ 1281578 h 1649863"/>
                <a:gd name="connsiteX17" fmla="*/ 4784809 w 9637211"/>
                <a:gd name="connsiteY17" fmla="*/ 1281832 h 1649863"/>
                <a:gd name="connsiteX18" fmla="*/ 4790792 w 9637211"/>
                <a:gd name="connsiteY18" fmla="*/ 1283327 h 1649863"/>
                <a:gd name="connsiteX19" fmla="*/ 4814638 w 9637211"/>
                <a:gd name="connsiteY19" fmla="*/ 1285937 h 1649863"/>
                <a:gd name="connsiteX20" fmla="*/ 4784809 w 9637211"/>
                <a:gd name="connsiteY20" fmla="*/ 1281832 h 1649863"/>
                <a:gd name="connsiteX21" fmla="*/ 4767531 w 9637211"/>
                <a:gd name="connsiteY21" fmla="*/ 1277513 h 1649863"/>
                <a:gd name="connsiteX22" fmla="*/ 4751799 w 9637211"/>
                <a:gd name="connsiteY22" fmla="*/ 1273370 h 1649863"/>
                <a:gd name="connsiteX23" fmla="*/ 4749955 w 9637211"/>
                <a:gd name="connsiteY23" fmla="*/ 1273114 h 1649863"/>
                <a:gd name="connsiteX24" fmla="*/ 4743957 w 9637211"/>
                <a:gd name="connsiteY24" fmla="*/ 1271612 h 1649863"/>
                <a:gd name="connsiteX25" fmla="*/ 4720031 w 9637211"/>
                <a:gd name="connsiteY25" fmla="*/ 1268958 h 1649863"/>
                <a:gd name="connsiteX26" fmla="*/ 3276840 w 9637211"/>
                <a:gd name="connsiteY26" fmla="*/ 1263985 h 1649863"/>
                <a:gd name="connsiteX27" fmla="*/ 3328341 w 9637211"/>
                <a:gd name="connsiteY27" fmla="*/ 1281473 h 1649863"/>
                <a:gd name="connsiteX28" fmla="*/ 3301810 w 9637211"/>
                <a:gd name="connsiteY28" fmla="*/ 1277386 h 1649863"/>
                <a:gd name="connsiteX29" fmla="*/ 3276840 w 9637211"/>
                <a:gd name="connsiteY29" fmla="*/ 1263985 h 1649863"/>
                <a:gd name="connsiteX30" fmla="*/ 3519760 w 9637211"/>
                <a:gd name="connsiteY30" fmla="*/ 1250994 h 1649863"/>
                <a:gd name="connsiteX31" fmla="*/ 3503255 w 9637211"/>
                <a:gd name="connsiteY31" fmla="*/ 1251147 h 1649863"/>
                <a:gd name="connsiteX32" fmla="*/ 3519760 w 9637211"/>
                <a:gd name="connsiteY32" fmla="*/ 1250994 h 1649863"/>
                <a:gd name="connsiteX33" fmla="*/ 3537011 w 9637211"/>
                <a:gd name="connsiteY33" fmla="*/ 1257249 h 1649863"/>
                <a:gd name="connsiteX34" fmla="*/ 3519760 w 9637211"/>
                <a:gd name="connsiteY34" fmla="*/ 1250994 h 1649863"/>
                <a:gd name="connsiteX35" fmla="*/ 5038723 w 9637211"/>
                <a:gd name="connsiteY35" fmla="*/ 1229019 h 1649863"/>
                <a:gd name="connsiteX36" fmla="*/ 5009340 w 9637211"/>
                <a:gd name="connsiteY36" fmla="*/ 1231627 h 1649863"/>
                <a:gd name="connsiteX37" fmla="*/ 5069905 w 9637211"/>
                <a:gd name="connsiteY37" fmla="*/ 1231533 h 1649863"/>
                <a:gd name="connsiteX38" fmla="*/ 5038723 w 9637211"/>
                <a:gd name="connsiteY38" fmla="*/ 1229019 h 1649863"/>
                <a:gd name="connsiteX39" fmla="*/ 6274350 w 9637211"/>
                <a:gd name="connsiteY39" fmla="*/ 1198579 h 1649863"/>
                <a:gd name="connsiteX40" fmla="*/ 6274350 w 9637211"/>
                <a:gd name="connsiteY40" fmla="*/ 1198580 h 1649863"/>
                <a:gd name="connsiteX41" fmla="*/ 6299734 w 9637211"/>
                <a:gd name="connsiteY41" fmla="*/ 1215874 h 1649863"/>
                <a:gd name="connsiteX42" fmla="*/ 6274350 w 9637211"/>
                <a:gd name="connsiteY42" fmla="*/ 1198579 h 1649863"/>
                <a:gd name="connsiteX43" fmla="*/ 284014 w 9637211"/>
                <a:gd name="connsiteY43" fmla="*/ 1083637 h 1649863"/>
                <a:gd name="connsiteX44" fmla="*/ 274455 w 9637211"/>
                <a:gd name="connsiteY44" fmla="*/ 1086842 h 1649863"/>
                <a:gd name="connsiteX45" fmla="*/ 233501 w 9637211"/>
                <a:gd name="connsiteY45" fmla="*/ 1096794 h 1649863"/>
                <a:gd name="connsiteX46" fmla="*/ 274456 w 9637211"/>
                <a:gd name="connsiteY46" fmla="*/ 1086842 h 1649863"/>
                <a:gd name="connsiteX47" fmla="*/ 691166 w 9637211"/>
                <a:gd name="connsiteY47" fmla="*/ 1081917 h 1649863"/>
                <a:gd name="connsiteX48" fmla="*/ 677191 w 9637211"/>
                <a:gd name="connsiteY48" fmla="*/ 1087044 h 1649863"/>
                <a:gd name="connsiteX49" fmla="*/ 632391 w 9637211"/>
                <a:gd name="connsiteY49" fmla="*/ 1110922 h 1649863"/>
                <a:gd name="connsiteX50" fmla="*/ 677192 w 9637211"/>
                <a:gd name="connsiteY50" fmla="*/ 1087044 h 1649863"/>
                <a:gd name="connsiteX51" fmla="*/ 428044 w 9637211"/>
                <a:gd name="connsiteY51" fmla="*/ 1067823 h 1649863"/>
                <a:gd name="connsiteX52" fmla="*/ 479634 w 9637211"/>
                <a:gd name="connsiteY52" fmla="*/ 1077452 h 1649863"/>
                <a:gd name="connsiteX53" fmla="*/ 428044 w 9637211"/>
                <a:gd name="connsiteY53" fmla="*/ 1067823 h 1649863"/>
                <a:gd name="connsiteX54" fmla="*/ 7445292 w 9637211"/>
                <a:gd name="connsiteY54" fmla="*/ 757632 h 1649863"/>
                <a:gd name="connsiteX55" fmla="*/ 7466390 w 9637211"/>
                <a:gd name="connsiteY55" fmla="*/ 768915 h 1649863"/>
                <a:gd name="connsiteX56" fmla="*/ 7474827 w 9637211"/>
                <a:gd name="connsiteY56" fmla="*/ 771226 h 1649863"/>
                <a:gd name="connsiteX57" fmla="*/ 7466391 w 9637211"/>
                <a:gd name="connsiteY57" fmla="*/ 768915 h 1649863"/>
                <a:gd name="connsiteX58" fmla="*/ 7445292 w 9637211"/>
                <a:gd name="connsiteY58" fmla="*/ 757632 h 1649863"/>
                <a:gd name="connsiteX59" fmla="*/ 0 w 9637211"/>
                <a:gd name="connsiteY59" fmla="*/ 0 h 1649863"/>
                <a:gd name="connsiteX60" fmla="*/ 9637211 w 9637211"/>
                <a:gd name="connsiteY60" fmla="*/ 0 h 1649863"/>
                <a:gd name="connsiteX61" fmla="*/ 9583319 w 9637211"/>
                <a:gd name="connsiteY61" fmla="*/ 32146 h 1649863"/>
                <a:gd name="connsiteX62" fmla="*/ 9493665 w 9637211"/>
                <a:gd name="connsiteY62" fmla="*/ 112426 h 1649863"/>
                <a:gd name="connsiteX63" fmla="*/ 9457156 w 9637211"/>
                <a:gd name="connsiteY63" fmla="*/ 155303 h 1649863"/>
                <a:gd name="connsiteX64" fmla="*/ 9377643 w 9637211"/>
                <a:gd name="connsiteY64" fmla="*/ 187228 h 1649863"/>
                <a:gd name="connsiteX65" fmla="*/ 9292088 w 9637211"/>
                <a:gd name="connsiteY65" fmla="*/ 235295 h 1649863"/>
                <a:gd name="connsiteX66" fmla="*/ 9231985 w 9637211"/>
                <a:gd name="connsiteY66" fmla="*/ 281821 h 1649863"/>
                <a:gd name="connsiteX67" fmla="*/ 9185378 w 9637211"/>
                <a:gd name="connsiteY67" fmla="*/ 313259 h 1649863"/>
                <a:gd name="connsiteX68" fmla="*/ 9118948 w 9637211"/>
                <a:gd name="connsiteY68" fmla="*/ 345810 h 1649863"/>
                <a:gd name="connsiteX69" fmla="*/ 9052763 w 9637211"/>
                <a:gd name="connsiteY69" fmla="*/ 387450 h 1649863"/>
                <a:gd name="connsiteX70" fmla="*/ 9020858 w 9637211"/>
                <a:gd name="connsiteY70" fmla="*/ 412686 h 1649863"/>
                <a:gd name="connsiteX71" fmla="*/ 8958799 w 9637211"/>
                <a:gd name="connsiteY71" fmla="*/ 455068 h 1649863"/>
                <a:gd name="connsiteX72" fmla="*/ 8894669 w 9637211"/>
                <a:gd name="connsiteY72" fmla="*/ 494884 h 1649863"/>
                <a:gd name="connsiteX73" fmla="*/ 8772871 w 9637211"/>
                <a:gd name="connsiteY73" fmla="*/ 542815 h 1649863"/>
                <a:gd name="connsiteX74" fmla="*/ 8663102 w 9637211"/>
                <a:gd name="connsiteY74" fmla="*/ 609939 h 1649863"/>
                <a:gd name="connsiteX75" fmla="*/ 8575858 w 9637211"/>
                <a:gd name="connsiteY75" fmla="*/ 659344 h 1649863"/>
                <a:gd name="connsiteX76" fmla="*/ 8525191 w 9637211"/>
                <a:gd name="connsiteY76" fmla="*/ 691449 h 1649863"/>
                <a:gd name="connsiteX77" fmla="*/ 8432740 w 9637211"/>
                <a:gd name="connsiteY77" fmla="*/ 762134 h 1649863"/>
                <a:gd name="connsiteX78" fmla="*/ 8287775 w 9637211"/>
                <a:gd name="connsiteY78" fmla="*/ 838802 h 1649863"/>
                <a:gd name="connsiteX79" fmla="*/ 8199975 w 9637211"/>
                <a:gd name="connsiteY79" fmla="*/ 880700 h 1649863"/>
                <a:gd name="connsiteX80" fmla="*/ 8009879 w 9637211"/>
                <a:gd name="connsiteY80" fmla="*/ 946676 h 1649863"/>
                <a:gd name="connsiteX81" fmla="*/ 7948650 w 9637211"/>
                <a:gd name="connsiteY81" fmla="*/ 969872 h 1649863"/>
                <a:gd name="connsiteX82" fmla="*/ 7878149 w 9637211"/>
                <a:gd name="connsiteY82" fmla="*/ 986611 h 1649863"/>
                <a:gd name="connsiteX83" fmla="*/ 7765368 w 9637211"/>
                <a:gd name="connsiteY83" fmla="*/ 1023592 h 1649863"/>
                <a:gd name="connsiteX84" fmla="*/ 7544827 w 9637211"/>
                <a:gd name="connsiteY84" fmla="*/ 1088525 h 1649863"/>
                <a:gd name="connsiteX85" fmla="*/ 7496243 w 9637211"/>
                <a:gd name="connsiteY85" fmla="*/ 1099185 h 1649863"/>
                <a:gd name="connsiteX86" fmla="*/ 7373131 w 9637211"/>
                <a:gd name="connsiteY86" fmla="*/ 1140118 h 1649863"/>
                <a:gd name="connsiteX87" fmla="*/ 7299425 w 9637211"/>
                <a:gd name="connsiteY87" fmla="*/ 1167211 h 1649863"/>
                <a:gd name="connsiteX88" fmla="*/ 7238066 w 9637211"/>
                <a:gd name="connsiteY88" fmla="*/ 1183666 h 1649863"/>
                <a:gd name="connsiteX89" fmla="*/ 7183552 w 9637211"/>
                <a:gd name="connsiteY89" fmla="*/ 1192571 h 1649863"/>
                <a:gd name="connsiteX90" fmla="*/ 7040813 w 9637211"/>
                <a:gd name="connsiteY90" fmla="*/ 1230525 h 1649863"/>
                <a:gd name="connsiteX91" fmla="*/ 6983864 w 9637211"/>
                <a:gd name="connsiteY91" fmla="*/ 1245513 h 1649863"/>
                <a:gd name="connsiteX92" fmla="*/ 6836601 w 9637211"/>
                <a:gd name="connsiteY92" fmla="*/ 1294672 h 1649863"/>
                <a:gd name="connsiteX93" fmla="*/ 6711393 w 9637211"/>
                <a:gd name="connsiteY93" fmla="*/ 1328485 h 1649863"/>
                <a:gd name="connsiteX94" fmla="*/ 6659164 w 9637211"/>
                <a:gd name="connsiteY94" fmla="*/ 1344343 h 1649863"/>
                <a:gd name="connsiteX95" fmla="*/ 6539327 w 9637211"/>
                <a:gd name="connsiteY95" fmla="*/ 1372405 h 1649863"/>
                <a:gd name="connsiteX96" fmla="*/ 6471659 w 9637211"/>
                <a:gd name="connsiteY96" fmla="*/ 1391362 h 1649863"/>
                <a:gd name="connsiteX97" fmla="*/ 6305536 w 9637211"/>
                <a:gd name="connsiteY97" fmla="*/ 1417103 h 1649863"/>
                <a:gd name="connsiteX98" fmla="*/ 6133939 w 9637211"/>
                <a:gd name="connsiteY98" fmla="*/ 1442481 h 1649863"/>
                <a:gd name="connsiteX99" fmla="*/ 6039547 w 9637211"/>
                <a:gd name="connsiteY99" fmla="*/ 1452681 h 1649863"/>
                <a:gd name="connsiteX100" fmla="*/ 5957366 w 9637211"/>
                <a:gd name="connsiteY100" fmla="*/ 1465590 h 1649863"/>
                <a:gd name="connsiteX101" fmla="*/ 5885715 w 9637211"/>
                <a:gd name="connsiteY101" fmla="*/ 1474694 h 1649863"/>
                <a:gd name="connsiteX102" fmla="*/ 5771774 w 9637211"/>
                <a:gd name="connsiteY102" fmla="*/ 1491643 h 1649863"/>
                <a:gd name="connsiteX103" fmla="*/ 5724294 w 9637211"/>
                <a:gd name="connsiteY103" fmla="*/ 1496914 h 1649863"/>
                <a:gd name="connsiteX104" fmla="*/ 5611931 w 9637211"/>
                <a:gd name="connsiteY104" fmla="*/ 1502173 h 1649863"/>
                <a:gd name="connsiteX105" fmla="*/ 5572785 w 9637211"/>
                <a:gd name="connsiteY105" fmla="*/ 1502492 h 1649863"/>
                <a:gd name="connsiteX106" fmla="*/ 5496622 w 9637211"/>
                <a:gd name="connsiteY106" fmla="*/ 1486703 h 1649863"/>
                <a:gd name="connsiteX107" fmla="*/ 5487614 w 9637211"/>
                <a:gd name="connsiteY107" fmla="*/ 1485725 h 1649863"/>
                <a:gd name="connsiteX108" fmla="*/ 5437869 w 9637211"/>
                <a:gd name="connsiteY108" fmla="*/ 1480432 h 1649863"/>
                <a:gd name="connsiteX109" fmla="*/ 5410729 w 9637211"/>
                <a:gd name="connsiteY109" fmla="*/ 1479229 h 1649863"/>
                <a:gd name="connsiteX110" fmla="*/ 5307325 w 9637211"/>
                <a:gd name="connsiteY110" fmla="*/ 1468207 h 1649863"/>
                <a:gd name="connsiteX111" fmla="*/ 5247871 w 9637211"/>
                <a:gd name="connsiteY111" fmla="*/ 1463540 h 1649863"/>
                <a:gd name="connsiteX112" fmla="*/ 5200105 w 9637211"/>
                <a:gd name="connsiteY112" fmla="*/ 1466942 h 1649863"/>
                <a:gd name="connsiteX113" fmla="*/ 5116199 w 9637211"/>
                <a:gd name="connsiteY113" fmla="*/ 1472398 h 1649863"/>
                <a:gd name="connsiteX114" fmla="*/ 5089547 w 9637211"/>
                <a:gd name="connsiteY114" fmla="*/ 1477294 h 1649863"/>
                <a:gd name="connsiteX115" fmla="*/ 4967752 w 9637211"/>
                <a:gd name="connsiteY115" fmla="*/ 1472806 h 1649863"/>
                <a:gd name="connsiteX116" fmla="*/ 4898514 w 9637211"/>
                <a:gd name="connsiteY116" fmla="*/ 1475359 h 1649863"/>
                <a:gd name="connsiteX117" fmla="*/ 4819948 w 9637211"/>
                <a:gd name="connsiteY117" fmla="*/ 1466277 h 1649863"/>
                <a:gd name="connsiteX118" fmla="*/ 4797235 w 9637211"/>
                <a:gd name="connsiteY118" fmla="*/ 1467999 h 1649863"/>
                <a:gd name="connsiteX119" fmla="*/ 4771823 w 9637211"/>
                <a:gd name="connsiteY119" fmla="*/ 1470324 h 1649863"/>
                <a:gd name="connsiteX120" fmla="*/ 4693726 w 9637211"/>
                <a:gd name="connsiteY120" fmla="*/ 1475031 h 1649863"/>
                <a:gd name="connsiteX121" fmla="*/ 4646522 w 9637211"/>
                <a:gd name="connsiteY121" fmla="*/ 1482013 h 1649863"/>
                <a:gd name="connsiteX122" fmla="*/ 4556001 w 9637211"/>
                <a:gd name="connsiteY122" fmla="*/ 1483554 h 1649863"/>
                <a:gd name="connsiteX123" fmla="*/ 4522761 w 9637211"/>
                <a:gd name="connsiteY123" fmla="*/ 1489236 h 1649863"/>
                <a:gd name="connsiteX124" fmla="*/ 4438228 w 9637211"/>
                <a:gd name="connsiteY124" fmla="*/ 1493782 h 1649863"/>
                <a:gd name="connsiteX125" fmla="*/ 4362305 w 9637211"/>
                <a:gd name="connsiteY125" fmla="*/ 1495088 h 1649863"/>
                <a:gd name="connsiteX126" fmla="*/ 4289278 w 9637211"/>
                <a:gd name="connsiteY126" fmla="*/ 1499864 h 1649863"/>
                <a:gd name="connsiteX127" fmla="*/ 4237236 w 9637211"/>
                <a:gd name="connsiteY127" fmla="*/ 1507551 h 1649863"/>
                <a:gd name="connsiteX128" fmla="*/ 4180626 w 9637211"/>
                <a:gd name="connsiteY128" fmla="*/ 1513420 h 1649863"/>
                <a:gd name="connsiteX129" fmla="*/ 4025047 w 9637211"/>
                <a:gd name="connsiteY129" fmla="*/ 1539594 h 1649863"/>
                <a:gd name="connsiteX130" fmla="*/ 3995866 w 9637211"/>
                <a:gd name="connsiteY130" fmla="*/ 1536451 h 1649863"/>
                <a:gd name="connsiteX131" fmla="*/ 3831212 w 9637211"/>
                <a:gd name="connsiteY131" fmla="*/ 1540151 h 1649863"/>
                <a:gd name="connsiteX132" fmla="*/ 3795461 w 9637211"/>
                <a:gd name="connsiteY132" fmla="*/ 1542189 h 1649863"/>
                <a:gd name="connsiteX133" fmla="*/ 3698543 w 9637211"/>
                <a:gd name="connsiteY133" fmla="*/ 1528342 h 1649863"/>
                <a:gd name="connsiteX134" fmla="*/ 3551836 w 9637211"/>
                <a:gd name="connsiteY134" fmla="*/ 1564762 h 1649863"/>
                <a:gd name="connsiteX135" fmla="*/ 3415003 w 9637211"/>
                <a:gd name="connsiteY135" fmla="*/ 1608081 h 1649863"/>
                <a:gd name="connsiteX136" fmla="*/ 3397737 w 9637211"/>
                <a:gd name="connsiteY136" fmla="*/ 1613622 h 1649863"/>
                <a:gd name="connsiteX137" fmla="*/ 3348360 w 9637211"/>
                <a:gd name="connsiteY137" fmla="*/ 1624007 h 1649863"/>
                <a:gd name="connsiteX138" fmla="*/ 3286876 w 9637211"/>
                <a:gd name="connsiteY138" fmla="*/ 1629796 h 1649863"/>
                <a:gd name="connsiteX139" fmla="*/ 3247932 w 9637211"/>
                <a:gd name="connsiteY139" fmla="*/ 1635832 h 1649863"/>
                <a:gd name="connsiteX140" fmla="*/ 3244999 w 9637211"/>
                <a:gd name="connsiteY140" fmla="*/ 1636180 h 1649863"/>
                <a:gd name="connsiteX141" fmla="*/ 3184484 w 9637211"/>
                <a:gd name="connsiteY141" fmla="*/ 1639097 h 1649863"/>
                <a:gd name="connsiteX142" fmla="*/ 3177540 w 9637211"/>
                <a:gd name="connsiteY142" fmla="*/ 1638715 h 1649863"/>
                <a:gd name="connsiteX143" fmla="*/ 3146060 w 9637211"/>
                <a:gd name="connsiteY143" fmla="*/ 1634857 h 1649863"/>
                <a:gd name="connsiteX144" fmla="*/ 3057965 w 9637211"/>
                <a:gd name="connsiteY144" fmla="*/ 1626236 h 1649863"/>
                <a:gd name="connsiteX145" fmla="*/ 2974961 w 9637211"/>
                <a:gd name="connsiteY145" fmla="*/ 1617995 h 1649863"/>
                <a:gd name="connsiteX146" fmla="*/ 2949608 w 9637211"/>
                <a:gd name="connsiteY146" fmla="*/ 1633655 h 1649863"/>
                <a:gd name="connsiteX147" fmla="*/ 2909973 w 9637211"/>
                <a:gd name="connsiteY147" fmla="*/ 1648121 h 1649863"/>
                <a:gd name="connsiteX148" fmla="*/ 2864542 w 9637211"/>
                <a:gd name="connsiteY148" fmla="*/ 1635245 h 1649863"/>
                <a:gd name="connsiteX149" fmla="*/ 2758460 w 9637211"/>
                <a:gd name="connsiteY149" fmla="*/ 1609130 h 1649863"/>
                <a:gd name="connsiteX150" fmla="*/ 2692301 w 9637211"/>
                <a:gd name="connsiteY150" fmla="*/ 1610905 h 1649863"/>
                <a:gd name="connsiteX151" fmla="*/ 2548009 w 9637211"/>
                <a:gd name="connsiteY151" fmla="*/ 1604522 h 1649863"/>
                <a:gd name="connsiteX152" fmla="*/ 2453210 w 9637211"/>
                <a:gd name="connsiteY152" fmla="*/ 1590103 h 1649863"/>
                <a:gd name="connsiteX153" fmla="*/ 2384726 w 9637211"/>
                <a:gd name="connsiteY153" fmla="*/ 1571904 h 1649863"/>
                <a:gd name="connsiteX154" fmla="*/ 2286765 w 9637211"/>
                <a:gd name="connsiteY154" fmla="*/ 1548534 h 1649863"/>
                <a:gd name="connsiteX155" fmla="*/ 2189064 w 9637211"/>
                <a:gd name="connsiteY155" fmla="*/ 1538649 h 1649863"/>
                <a:gd name="connsiteX156" fmla="*/ 2118010 w 9637211"/>
                <a:gd name="connsiteY156" fmla="*/ 1523712 h 1649863"/>
                <a:gd name="connsiteX157" fmla="*/ 2031682 w 9637211"/>
                <a:gd name="connsiteY157" fmla="*/ 1515318 h 1649863"/>
                <a:gd name="connsiteX158" fmla="*/ 1959737 w 9637211"/>
                <a:gd name="connsiteY158" fmla="*/ 1518317 h 1649863"/>
                <a:gd name="connsiteX159" fmla="*/ 1847100 w 9637211"/>
                <a:gd name="connsiteY159" fmla="*/ 1525944 h 1649863"/>
                <a:gd name="connsiteX160" fmla="*/ 1707262 w 9637211"/>
                <a:gd name="connsiteY160" fmla="*/ 1494706 h 1649863"/>
                <a:gd name="connsiteX161" fmla="*/ 1651067 w 9637211"/>
                <a:gd name="connsiteY161" fmla="*/ 1488939 h 1649863"/>
                <a:gd name="connsiteX162" fmla="*/ 1598392 w 9637211"/>
                <a:gd name="connsiteY162" fmla="*/ 1487556 h 1649863"/>
                <a:gd name="connsiteX163" fmla="*/ 1485796 w 9637211"/>
                <a:gd name="connsiteY163" fmla="*/ 1467717 h 1649863"/>
                <a:gd name="connsiteX164" fmla="*/ 1440105 w 9637211"/>
                <a:gd name="connsiteY164" fmla="*/ 1461600 h 1649863"/>
                <a:gd name="connsiteX165" fmla="*/ 1376742 w 9637211"/>
                <a:gd name="connsiteY165" fmla="*/ 1464813 h 1649863"/>
                <a:gd name="connsiteX166" fmla="*/ 1260914 w 9637211"/>
                <a:gd name="connsiteY166" fmla="*/ 1458783 h 1649863"/>
                <a:gd name="connsiteX167" fmla="*/ 1144209 w 9637211"/>
                <a:gd name="connsiteY167" fmla="*/ 1430510 h 1649863"/>
                <a:gd name="connsiteX168" fmla="*/ 1095577 w 9637211"/>
                <a:gd name="connsiteY168" fmla="*/ 1436151 h 1649863"/>
                <a:gd name="connsiteX169" fmla="*/ 1078045 w 9637211"/>
                <a:gd name="connsiteY169" fmla="*/ 1436212 h 1649863"/>
                <a:gd name="connsiteX170" fmla="*/ 919891 w 9637211"/>
                <a:gd name="connsiteY170" fmla="*/ 1425160 h 1649863"/>
                <a:gd name="connsiteX171" fmla="*/ 904047 w 9637211"/>
                <a:gd name="connsiteY171" fmla="*/ 1423883 h 1649863"/>
                <a:gd name="connsiteX172" fmla="*/ 829382 w 9637211"/>
                <a:gd name="connsiteY172" fmla="*/ 1410847 h 1649863"/>
                <a:gd name="connsiteX173" fmla="*/ 642661 w 9637211"/>
                <a:gd name="connsiteY173" fmla="*/ 1409490 h 1649863"/>
                <a:gd name="connsiteX174" fmla="*/ 631134 w 9637211"/>
                <a:gd name="connsiteY174" fmla="*/ 1408791 h 1649863"/>
                <a:gd name="connsiteX175" fmla="*/ 569136 w 9637211"/>
                <a:gd name="connsiteY175" fmla="*/ 1420097 h 1649863"/>
                <a:gd name="connsiteX176" fmla="*/ 538796 w 9637211"/>
                <a:gd name="connsiteY176" fmla="*/ 1433330 h 1649863"/>
                <a:gd name="connsiteX177" fmla="*/ 491177 w 9637211"/>
                <a:gd name="connsiteY177" fmla="*/ 1447867 h 1649863"/>
                <a:gd name="connsiteX178" fmla="*/ 442411 w 9637211"/>
                <a:gd name="connsiteY178" fmla="*/ 1454770 h 1649863"/>
                <a:gd name="connsiteX179" fmla="*/ 359296 w 9637211"/>
                <a:gd name="connsiteY179" fmla="*/ 1440257 h 1649863"/>
                <a:gd name="connsiteX180" fmla="*/ 329271 w 9637211"/>
                <a:gd name="connsiteY180" fmla="*/ 1439821 h 1649863"/>
                <a:gd name="connsiteX181" fmla="*/ 262167 w 9637211"/>
                <a:gd name="connsiteY181" fmla="*/ 1434111 h 1649863"/>
                <a:gd name="connsiteX182" fmla="*/ 203882 w 9637211"/>
                <a:gd name="connsiteY182" fmla="*/ 1437548 h 1649863"/>
                <a:gd name="connsiteX183" fmla="*/ 157723 w 9637211"/>
                <a:gd name="connsiteY183" fmla="*/ 1454055 h 1649863"/>
                <a:gd name="connsiteX184" fmla="*/ 89823 w 9637211"/>
                <a:gd name="connsiteY184" fmla="*/ 1460153 h 1649863"/>
                <a:gd name="connsiteX185" fmla="*/ 45393 w 9637211"/>
                <a:gd name="connsiteY185" fmla="*/ 1451938 h 1649863"/>
                <a:gd name="connsiteX186" fmla="*/ 36385 w 9637211"/>
                <a:gd name="connsiteY186" fmla="*/ 1450960 h 1649863"/>
                <a:gd name="connsiteX187" fmla="*/ 0 w 9637211"/>
                <a:gd name="connsiteY187" fmla="*/ 1452514 h 164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</a:cxnLst>
              <a:rect l="l" t="t" r="r" b="b"/>
              <a:pathLst>
                <a:path w="9637211" h="1649863">
                  <a:moveTo>
                    <a:pt x="2468659" y="1380297"/>
                  </a:moveTo>
                  <a:lnTo>
                    <a:pt x="2460722" y="1390272"/>
                  </a:lnTo>
                  <a:cubicBezTo>
                    <a:pt x="2456661" y="1396980"/>
                    <a:pt x="2451818" y="1402354"/>
                    <a:pt x="2446257" y="1406498"/>
                  </a:cubicBezTo>
                  <a:lnTo>
                    <a:pt x="2427494" y="1415356"/>
                  </a:lnTo>
                  <a:cubicBezTo>
                    <a:pt x="2441349" y="1411764"/>
                    <a:pt x="2452601" y="1403689"/>
                    <a:pt x="2460722" y="1390272"/>
                  </a:cubicBezTo>
                  <a:close/>
                  <a:moveTo>
                    <a:pt x="5731745" y="1360489"/>
                  </a:moveTo>
                  <a:lnTo>
                    <a:pt x="5698179" y="1367442"/>
                  </a:lnTo>
                  <a:lnTo>
                    <a:pt x="5715901" y="1365274"/>
                  </a:lnTo>
                  <a:cubicBezTo>
                    <a:pt x="5721750" y="1364345"/>
                    <a:pt x="5727285" y="1362979"/>
                    <a:pt x="5731745" y="1360489"/>
                  </a:cubicBezTo>
                  <a:close/>
                  <a:moveTo>
                    <a:pt x="5503859" y="1324849"/>
                  </a:moveTo>
                  <a:lnTo>
                    <a:pt x="5516994" y="1333353"/>
                  </a:lnTo>
                  <a:lnTo>
                    <a:pt x="5516994" y="1333352"/>
                  </a:lnTo>
                  <a:close/>
                  <a:moveTo>
                    <a:pt x="4720031" y="1268958"/>
                  </a:moveTo>
                  <a:lnTo>
                    <a:pt x="4749955" y="1273114"/>
                  </a:lnTo>
                  <a:lnTo>
                    <a:pt x="4767388" y="1277477"/>
                  </a:lnTo>
                  <a:lnTo>
                    <a:pt x="4767531" y="1277513"/>
                  </a:lnTo>
                  <a:lnTo>
                    <a:pt x="4782965" y="1281578"/>
                  </a:lnTo>
                  <a:lnTo>
                    <a:pt x="4784809" y="1281832"/>
                  </a:lnTo>
                  <a:lnTo>
                    <a:pt x="4790792" y="1283327"/>
                  </a:lnTo>
                  <a:cubicBezTo>
                    <a:pt x="4798641" y="1284916"/>
                    <a:pt x="4806563" y="1285965"/>
                    <a:pt x="4814638" y="1285937"/>
                  </a:cubicBezTo>
                  <a:lnTo>
                    <a:pt x="4784809" y="1281832"/>
                  </a:lnTo>
                  <a:lnTo>
                    <a:pt x="4767531" y="1277513"/>
                  </a:lnTo>
                  <a:lnTo>
                    <a:pt x="4751799" y="1273370"/>
                  </a:lnTo>
                  <a:lnTo>
                    <a:pt x="4749955" y="1273114"/>
                  </a:lnTo>
                  <a:lnTo>
                    <a:pt x="4743957" y="1271612"/>
                  </a:lnTo>
                  <a:cubicBezTo>
                    <a:pt x="4736090" y="1270013"/>
                    <a:pt x="4728141" y="1268949"/>
                    <a:pt x="4720031" y="1268958"/>
                  </a:cubicBezTo>
                  <a:close/>
                  <a:moveTo>
                    <a:pt x="3276840" y="1263985"/>
                  </a:moveTo>
                  <a:cubicBezTo>
                    <a:pt x="3292849" y="1276789"/>
                    <a:pt x="3310250" y="1281089"/>
                    <a:pt x="3328341" y="1281473"/>
                  </a:cubicBezTo>
                  <a:lnTo>
                    <a:pt x="3301810" y="1277386"/>
                  </a:lnTo>
                  <a:cubicBezTo>
                    <a:pt x="3293198" y="1274663"/>
                    <a:pt x="3284847" y="1270386"/>
                    <a:pt x="3276840" y="1263985"/>
                  </a:cubicBezTo>
                  <a:close/>
                  <a:moveTo>
                    <a:pt x="3519760" y="1250994"/>
                  </a:moveTo>
                  <a:cubicBezTo>
                    <a:pt x="3514125" y="1250064"/>
                    <a:pt x="3508615" y="1250202"/>
                    <a:pt x="3503255" y="1251147"/>
                  </a:cubicBezTo>
                  <a:lnTo>
                    <a:pt x="3519760" y="1250994"/>
                  </a:lnTo>
                  <a:cubicBezTo>
                    <a:pt x="3525393" y="1251924"/>
                    <a:pt x="3531152" y="1253922"/>
                    <a:pt x="3537011" y="1257249"/>
                  </a:cubicBezTo>
                  <a:cubicBezTo>
                    <a:pt x="3531153" y="1253922"/>
                    <a:pt x="3525394" y="1251924"/>
                    <a:pt x="3519760" y="1250994"/>
                  </a:cubicBezTo>
                  <a:close/>
                  <a:moveTo>
                    <a:pt x="5038723" y="1229019"/>
                  </a:moveTo>
                  <a:cubicBezTo>
                    <a:pt x="5028630" y="1228971"/>
                    <a:pt x="5018835" y="1229777"/>
                    <a:pt x="5009340" y="1231627"/>
                  </a:cubicBezTo>
                  <a:lnTo>
                    <a:pt x="5069905" y="1231533"/>
                  </a:lnTo>
                  <a:cubicBezTo>
                    <a:pt x="5059212" y="1229968"/>
                    <a:pt x="5048818" y="1229067"/>
                    <a:pt x="5038723" y="1229019"/>
                  </a:cubicBezTo>
                  <a:close/>
                  <a:moveTo>
                    <a:pt x="6274350" y="1198579"/>
                  </a:moveTo>
                  <a:lnTo>
                    <a:pt x="6274350" y="1198580"/>
                  </a:lnTo>
                  <a:lnTo>
                    <a:pt x="6299734" y="1215874"/>
                  </a:lnTo>
                  <a:cubicBezTo>
                    <a:pt x="6292882" y="1211182"/>
                    <a:pt x="6285837" y="1206500"/>
                    <a:pt x="6274350" y="1198579"/>
                  </a:cubicBezTo>
                  <a:close/>
                  <a:moveTo>
                    <a:pt x="284014" y="1083637"/>
                  </a:moveTo>
                  <a:lnTo>
                    <a:pt x="274455" y="1086842"/>
                  </a:lnTo>
                  <a:lnTo>
                    <a:pt x="233501" y="1096794"/>
                  </a:lnTo>
                  <a:lnTo>
                    <a:pt x="274456" y="1086842"/>
                  </a:lnTo>
                  <a:close/>
                  <a:moveTo>
                    <a:pt x="691166" y="1081917"/>
                  </a:moveTo>
                  <a:cubicBezTo>
                    <a:pt x="686005" y="1082970"/>
                    <a:pt x="680596" y="1084918"/>
                    <a:pt x="677191" y="1087044"/>
                  </a:cubicBezTo>
                  <a:cubicBezTo>
                    <a:pt x="660788" y="1097408"/>
                    <a:pt x="646181" y="1105351"/>
                    <a:pt x="632391" y="1110922"/>
                  </a:cubicBezTo>
                  <a:cubicBezTo>
                    <a:pt x="646181" y="1105351"/>
                    <a:pt x="660789" y="1097408"/>
                    <a:pt x="677192" y="1087044"/>
                  </a:cubicBezTo>
                  <a:close/>
                  <a:moveTo>
                    <a:pt x="428044" y="1067823"/>
                  </a:moveTo>
                  <a:cubicBezTo>
                    <a:pt x="446919" y="1068326"/>
                    <a:pt x="465868" y="1068118"/>
                    <a:pt x="479634" y="1077452"/>
                  </a:cubicBezTo>
                  <a:cubicBezTo>
                    <a:pt x="465869" y="1068118"/>
                    <a:pt x="446919" y="1068326"/>
                    <a:pt x="428044" y="1067823"/>
                  </a:cubicBezTo>
                  <a:close/>
                  <a:moveTo>
                    <a:pt x="7445292" y="757632"/>
                  </a:moveTo>
                  <a:cubicBezTo>
                    <a:pt x="7451720" y="761638"/>
                    <a:pt x="7458880" y="765687"/>
                    <a:pt x="7466390" y="768915"/>
                  </a:cubicBezTo>
                  <a:lnTo>
                    <a:pt x="7474827" y="771226"/>
                  </a:lnTo>
                  <a:lnTo>
                    <a:pt x="7466391" y="768915"/>
                  </a:lnTo>
                  <a:cubicBezTo>
                    <a:pt x="7458880" y="765687"/>
                    <a:pt x="7451720" y="761638"/>
                    <a:pt x="7445292" y="757632"/>
                  </a:cubicBezTo>
                  <a:close/>
                  <a:moveTo>
                    <a:pt x="0" y="0"/>
                  </a:moveTo>
                  <a:lnTo>
                    <a:pt x="9637211" y="0"/>
                  </a:lnTo>
                  <a:lnTo>
                    <a:pt x="9583319" y="32146"/>
                  </a:lnTo>
                  <a:cubicBezTo>
                    <a:pt x="9545773" y="53573"/>
                    <a:pt x="9512012" y="76700"/>
                    <a:pt x="9493665" y="112426"/>
                  </a:cubicBezTo>
                  <a:cubicBezTo>
                    <a:pt x="9485465" y="128200"/>
                    <a:pt x="9473638" y="145563"/>
                    <a:pt x="9457156" y="155303"/>
                  </a:cubicBezTo>
                  <a:cubicBezTo>
                    <a:pt x="9433664" y="169148"/>
                    <a:pt x="9403364" y="175160"/>
                    <a:pt x="9377643" y="187228"/>
                  </a:cubicBezTo>
                  <a:cubicBezTo>
                    <a:pt x="9347347" y="201400"/>
                    <a:pt x="9312111" y="214085"/>
                    <a:pt x="9292088" y="235295"/>
                  </a:cubicBezTo>
                  <a:cubicBezTo>
                    <a:pt x="9274297" y="254202"/>
                    <a:pt x="9256121" y="269202"/>
                    <a:pt x="9231985" y="281821"/>
                  </a:cubicBezTo>
                  <a:cubicBezTo>
                    <a:pt x="9215069" y="290641"/>
                    <a:pt x="9202945" y="305820"/>
                    <a:pt x="9185378" y="313259"/>
                  </a:cubicBezTo>
                  <a:cubicBezTo>
                    <a:pt x="9162280" y="323162"/>
                    <a:pt x="9138896" y="331194"/>
                    <a:pt x="9118948" y="345810"/>
                  </a:cubicBezTo>
                  <a:cubicBezTo>
                    <a:pt x="9098245" y="360931"/>
                    <a:pt x="9074484" y="373219"/>
                    <a:pt x="9052763" y="387450"/>
                  </a:cubicBezTo>
                  <a:cubicBezTo>
                    <a:pt x="9041247" y="395066"/>
                    <a:pt x="9031971" y="404773"/>
                    <a:pt x="9020858" y="412686"/>
                  </a:cubicBezTo>
                  <a:cubicBezTo>
                    <a:pt x="9000514" y="427162"/>
                    <a:pt x="8979766" y="441345"/>
                    <a:pt x="8958799" y="455068"/>
                  </a:cubicBezTo>
                  <a:cubicBezTo>
                    <a:pt x="8937836" y="468792"/>
                    <a:pt x="8917940" y="484502"/>
                    <a:pt x="8894669" y="494884"/>
                  </a:cubicBezTo>
                  <a:cubicBezTo>
                    <a:pt x="8854995" y="512490"/>
                    <a:pt x="8811321" y="524012"/>
                    <a:pt x="8772871" y="542815"/>
                  </a:cubicBezTo>
                  <a:cubicBezTo>
                    <a:pt x="8733852" y="561958"/>
                    <a:pt x="8697379" y="585375"/>
                    <a:pt x="8663102" y="609939"/>
                  </a:cubicBezTo>
                  <a:cubicBezTo>
                    <a:pt x="8635978" y="629295"/>
                    <a:pt x="8610598" y="648411"/>
                    <a:pt x="8575858" y="659344"/>
                  </a:cubicBezTo>
                  <a:cubicBezTo>
                    <a:pt x="8556476" y="665459"/>
                    <a:pt x="8536416" y="677725"/>
                    <a:pt x="8525191" y="691449"/>
                  </a:cubicBezTo>
                  <a:cubicBezTo>
                    <a:pt x="8500912" y="721337"/>
                    <a:pt x="8469036" y="743120"/>
                    <a:pt x="8432740" y="762134"/>
                  </a:cubicBezTo>
                  <a:cubicBezTo>
                    <a:pt x="8384287" y="787695"/>
                    <a:pt x="8336442" y="813700"/>
                    <a:pt x="8287775" y="838802"/>
                  </a:cubicBezTo>
                  <a:cubicBezTo>
                    <a:pt x="8259073" y="853684"/>
                    <a:pt x="8230604" y="869336"/>
                    <a:pt x="8199975" y="880700"/>
                  </a:cubicBezTo>
                  <a:cubicBezTo>
                    <a:pt x="8137395" y="904120"/>
                    <a:pt x="8073115" y="924637"/>
                    <a:pt x="8009879" y="946676"/>
                  </a:cubicBezTo>
                  <a:cubicBezTo>
                    <a:pt x="7989181" y="953793"/>
                    <a:pt x="7969777" y="963518"/>
                    <a:pt x="7948650" y="969872"/>
                  </a:cubicBezTo>
                  <a:cubicBezTo>
                    <a:pt x="7925797" y="976781"/>
                    <a:pt x="7901001" y="979703"/>
                    <a:pt x="7878149" y="986611"/>
                  </a:cubicBezTo>
                  <a:cubicBezTo>
                    <a:pt x="7840120" y="998017"/>
                    <a:pt x="7803387" y="1012030"/>
                    <a:pt x="7765368" y="1023592"/>
                  </a:cubicBezTo>
                  <a:cubicBezTo>
                    <a:pt x="7692011" y="1045805"/>
                    <a:pt x="7618421" y="1067243"/>
                    <a:pt x="7544827" y="1088525"/>
                  </a:cubicBezTo>
                  <a:cubicBezTo>
                    <a:pt x="7529069" y="1093051"/>
                    <a:pt x="7511791" y="1094355"/>
                    <a:pt x="7496243" y="1099185"/>
                  </a:cubicBezTo>
                  <a:cubicBezTo>
                    <a:pt x="7454978" y="1112160"/>
                    <a:pt x="7413953" y="1126064"/>
                    <a:pt x="7373131" y="1140118"/>
                  </a:cubicBezTo>
                  <a:cubicBezTo>
                    <a:pt x="7348411" y="1148686"/>
                    <a:pt x="7324355" y="1158947"/>
                    <a:pt x="7299425" y="1167211"/>
                  </a:cubicBezTo>
                  <a:cubicBezTo>
                    <a:pt x="7279481" y="1173822"/>
                    <a:pt x="7258894" y="1179208"/>
                    <a:pt x="7238066" y="1183666"/>
                  </a:cubicBezTo>
                  <a:cubicBezTo>
                    <a:pt x="7220132" y="1187513"/>
                    <a:pt x="7201262" y="1188107"/>
                    <a:pt x="7183552" y="1192571"/>
                  </a:cubicBezTo>
                  <a:cubicBezTo>
                    <a:pt x="7135617" y="1204612"/>
                    <a:pt x="7088328" y="1217878"/>
                    <a:pt x="7040813" y="1230525"/>
                  </a:cubicBezTo>
                  <a:cubicBezTo>
                    <a:pt x="7021767" y="1235524"/>
                    <a:pt x="7002277" y="1239447"/>
                    <a:pt x="6983864" y="1245513"/>
                  </a:cubicBezTo>
                  <a:cubicBezTo>
                    <a:pt x="6934564" y="1261544"/>
                    <a:pt x="6886133" y="1279414"/>
                    <a:pt x="6836601" y="1294672"/>
                  </a:cubicBezTo>
                  <a:cubicBezTo>
                    <a:pt x="6795516" y="1307324"/>
                    <a:pt x="6753122" y="1317057"/>
                    <a:pt x="6711393" y="1328485"/>
                  </a:cubicBezTo>
                  <a:cubicBezTo>
                    <a:pt x="6693705" y="1333419"/>
                    <a:pt x="6676878" y="1340036"/>
                    <a:pt x="6659164" y="1344343"/>
                  </a:cubicBezTo>
                  <a:cubicBezTo>
                    <a:pt x="6619497" y="1354102"/>
                    <a:pt x="6579188" y="1362635"/>
                    <a:pt x="6539327" y="1372405"/>
                  </a:cubicBezTo>
                  <a:cubicBezTo>
                    <a:pt x="6516609" y="1378051"/>
                    <a:pt x="6494842" y="1387262"/>
                    <a:pt x="6471659" y="1391362"/>
                  </a:cubicBezTo>
                  <a:cubicBezTo>
                    <a:pt x="6416600" y="1401077"/>
                    <a:pt x="6361053" y="1408777"/>
                    <a:pt x="6305536" y="1417103"/>
                  </a:cubicBezTo>
                  <a:cubicBezTo>
                    <a:pt x="6248279" y="1425669"/>
                    <a:pt x="6191229" y="1434541"/>
                    <a:pt x="6133939" y="1442481"/>
                  </a:cubicBezTo>
                  <a:cubicBezTo>
                    <a:pt x="6102579" y="1446662"/>
                    <a:pt x="6070917" y="1448658"/>
                    <a:pt x="6039547" y="1452681"/>
                  </a:cubicBezTo>
                  <a:cubicBezTo>
                    <a:pt x="6012050" y="1456206"/>
                    <a:pt x="5984839" y="1461597"/>
                    <a:pt x="5957366" y="1465590"/>
                  </a:cubicBezTo>
                  <a:cubicBezTo>
                    <a:pt x="5933562" y="1468934"/>
                    <a:pt x="5909518" y="1471349"/>
                    <a:pt x="5885715" y="1474694"/>
                  </a:cubicBezTo>
                  <a:cubicBezTo>
                    <a:pt x="5847596" y="1480140"/>
                    <a:pt x="5809691" y="1486048"/>
                    <a:pt x="5771774" y="1491643"/>
                  </a:cubicBezTo>
                  <a:cubicBezTo>
                    <a:pt x="5755903" y="1493820"/>
                    <a:pt x="5739373" y="1498540"/>
                    <a:pt x="5724294" y="1496914"/>
                  </a:cubicBezTo>
                  <a:cubicBezTo>
                    <a:pt x="5686295" y="1492781"/>
                    <a:pt x="5649250" y="1496294"/>
                    <a:pt x="5611931" y="1502173"/>
                  </a:cubicBezTo>
                  <a:cubicBezTo>
                    <a:pt x="5599171" y="1504201"/>
                    <a:pt x="5585354" y="1504553"/>
                    <a:pt x="5572785" y="1502492"/>
                  </a:cubicBezTo>
                  <a:cubicBezTo>
                    <a:pt x="5547064" y="1498394"/>
                    <a:pt x="5522015" y="1492069"/>
                    <a:pt x="5496622" y="1486703"/>
                  </a:cubicBezTo>
                  <a:cubicBezTo>
                    <a:pt x="5493862" y="1486051"/>
                    <a:pt x="5490551" y="1486053"/>
                    <a:pt x="5487614" y="1485725"/>
                  </a:cubicBezTo>
                  <a:cubicBezTo>
                    <a:pt x="5470960" y="1483859"/>
                    <a:pt x="5454506" y="1481984"/>
                    <a:pt x="5437869" y="1480432"/>
                  </a:cubicBezTo>
                  <a:cubicBezTo>
                    <a:pt x="5428868" y="1479610"/>
                    <a:pt x="5419725" y="1479895"/>
                    <a:pt x="5410729" y="1479229"/>
                  </a:cubicBezTo>
                  <a:cubicBezTo>
                    <a:pt x="5375917" y="1476513"/>
                    <a:pt x="5338174" y="1485709"/>
                    <a:pt x="5307325" y="1468207"/>
                  </a:cubicBezTo>
                  <a:cubicBezTo>
                    <a:pt x="5287297" y="1456930"/>
                    <a:pt x="5268577" y="1460658"/>
                    <a:pt x="5247871" y="1463540"/>
                  </a:cubicBezTo>
                  <a:cubicBezTo>
                    <a:pt x="5232193" y="1465707"/>
                    <a:pt x="5216035" y="1466016"/>
                    <a:pt x="5200105" y="1466942"/>
                  </a:cubicBezTo>
                  <a:cubicBezTo>
                    <a:pt x="5172135" y="1468759"/>
                    <a:pt x="5144152" y="1470266"/>
                    <a:pt x="5116199" y="1472398"/>
                  </a:cubicBezTo>
                  <a:cubicBezTo>
                    <a:pt x="5107270" y="1473142"/>
                    <a:pt x="5098326" y="1477498"/>
                    <a:pt x="5089547" y="1477294"/>
                  </a:cubicBezTo>
                  <a:cubicBezTo>
                    <a:pt x="5048970" y="1476267"/>
                    <a:pt x="5008312" y="1473519"/>
                    <a:pt x="4967752" y="1472806"/>
                  </a:cubicBezTo>
                  <a:cubicBezTo>
                    <a:pt x="4944740" y="1472347"/>
                    <a:pt x="4921363" y="1476454"/>
                    <a:pt x="4898514" y="1475359"/>
                  </a:cubicBezTo>
                  <a:cubicBezTo>
                    <a:pt x="4872154" y="1474119"/>
                    <a:pt x="4846185" y="1468937"/>
                    <a:pt x="4819948" y="1466277"/>
                  </a:cubicBezTo>
                  <a:cubicBezTo>
                    <a:pt x="4812704" y="1465529"/>
                    <a:pt x="4804802" y="1467322"/>
                    <a:pt x="4797235" y="1467999"/>
                  </a:cubicBezTo>
                  <a:cubicBezTo>
                    <a:pt x="4788699" y="1468726"/>
                    <a:pt x="4780369" y="1469755"/>
                    <a:pt x="4771823" y="1470324"/>
                  </a:cubicBezTo>
                  <a:cubicBezTo>
                    <a:pt x="4745790" y="1471894"/>
                    <a:pt x="4719721" y="1472679"/>
                    <a:pt x="4693726" y="1475031"/>
                  </a:cubicBezTo>
                  <a:cubicBezTo>
                    <a:pt x="4677818" y="1476425"/>
                    <a:pt x="4661410" y="1483651"/>
                    <a:pt x="4646522" y="1482013"/>
                  </a:cubicBezTo>
                  <a:cubicBezTo>
                    <a:pt x="4616175" y="1478927"/>
                    <a:pt x="4586536" y="1490556"/>
                    <a:pt x="4556001" y="1483554"/>
                  </a:cubicBezTo>
                  <a:cubicBezTo>
                    <a:pt x="4546547" y="1481499"/>
                    <a:pt x="4534022" y="1488380"/>
                    <a:pt x="4522761" y="1489236"/>
                  </a:cubicBezTo>
                  <a:cubicBezTo>
                    <a:pt x="4494612" y="1491377"/>
                    <a:pt x="4466422" y="1492580"/>
                    <a:pt x="4438228" y="1493782"/>
                  </a:cubicBezTo>
                  <a:cubicBezTo>
                    <a:pt x="4412951" y="1494844"/>
                    <a:pt x="4386813" y="1498301"/>
                    <a:pt x="4362305" y="1495088"/>
                  </a:cubicBezTo>
                  <a:cubicBezTo>
                    <a:pt x="4336613" y="1491619"/>
                    <a:pt x="4313708" y="1493351"/>
                    <a:pt x="4289278" y="1499864"/>
                  </a:cubicBezTo>
                  <a:cubicBezTo>
                    <a:pt x="4272539" y="1504281"/>
                    <a:pt x="4254677" y="1505613"/>
                    <a:pt x="4237236" y="1507551"/>
                  </a:cubicBezTo>
                  <a:cubicBezTo>
                    <a:pt x="4218443" y="1509712"/>
                    <a:pt x="4197483" y="1507428"/>
                    <a:pt x="4180626" y="1513420"/>
                  </a:cubicBezTo>
                  <a:cubicBezTo>
                    <a:pt x="4130437" y="1531219"/>
                    <a:pt x="4078308" y="1537027"/>
                    <a:pt x="4025047" y="1539594"/>
                  </a:cubicBezTo>
                  <a:cubicBezTo>
                    <a:pt x="4015328" y="1540063"/>
                    <a:pt x="4005307" y="1538350"/>
                    <a:pt x="3995866" y="1536451"/>
                  </a:cubicBezTo>
                  <a:cubicBezTo>
                    <a:pt x="3940757" y="1524983"/>
                    <a:pt x="3886195" y="1528868"/>
                    <a:pt x="3831212" y="1540151"/>
                  </a:cubicBezTo>
                  <a:cubicBezTo>
                    <a:pt x="3819833" y="1542583"/>
                    <a:pt x="3807019" y="1543514"/>
                    <a:pt x="3795461" y="1542189"/>
                  </a:cubicBezTo>
                  <a:cubicBezTo>
                    <a:pt x="3762927" y="1538264"/>
                    <a:pt x="3731194" y="1530691"/>
                    <a:pt x="3698543" y="1528342"/>
                  </a:cubicBezTo>
                  <a:cubicBezTo>
                    <a:pt x="3644585" y="1524508"/>
                    <a:pt x="3599168" y="1548354"/>
                    <a:pt x="3551836" y="1564762"/>
                  </a:cubicBezTo>
                  <a:cubicBezTo>
                    <a:pt x="3506795" y="1580273"/>
                    <a:pt x="3469370" y="1612209"/>
                    <a:pt x="3415003" y="1608081"/>
                  </a:cubicBezTo>
                  <a:cubicBezTo>
                    <a:pt x="3409532" y="1607717"/>
                    <a:pt x="3403709" y="1612236"/>
                    <a:pt x="3397737" y="1613622"/>
                  </a:cubicBezTo>
                  <a:cubicBezTo>
                    <a:pt x="3381358" y="1617394"/>
                    <a:pt x="3365010" y="1621790"/>
                    <a:pt x="3348360" y="1624007"/>
                  </a:cubicBezTo>
                  <a:cubicBezTo>
                    <a:pt x="3328041" y="1626870"/>
                    <a:pt x="3307211" y="1627247"/>
                    <a:pt x="3286876" y="1629796"/>
                  </a:cubicBezTo>
                  <a:cubicBezTo>
                    <a:pt x="3273801" y="1631368"/>
                    <a:pt x="3260860" y="1633717"/>
                    <a:pt x="3247932" y="1635832"/>
                  </a:cubicBezTo>
                  <a:lnTo>
                    <a:pt x="3244999" y="1636180"/>
                  </a:lnTo>
                  <a:lnTo>
                    <a:pt x="3184484" y="1639097"/>
                  </a:lnTo>
                  <a:lnTo>
                    <a:pt x="3177540" y="1638715"/>
                  </a:lnTo>
                  <a:cubicBezTo>
                    <a:pt x="3167030" y="1637417"/>
                    <a:pt x="3156526" y="1635766"/>
                    <a:pt x="3146060" y="1634857"/>
                  </a:cubicBezTo>
                  <a:cubicBezTo>
                    <a:pt x="3116518" y="1632358"/>
                    <a:pt x="3084302" y="1635010"/>
                    <a:pt x="3057965" y="1626236"/>
                  </a:cubicBezTo>
                  <a:cubicBezTo>
                    <a:pt x="3029852" y="1616919"/>
                    <a:pt x="3003375" y="1613330"/>
                    <a:pt x="2974961" y="1617995"/>
                  </a:cubicBezTo>
                  <a:cubicBezTo>
                    <a:pt x="2965488" y="1619550"/>
                    <a:pt x="2953558" y="1626717"/>
                    <a:pt x="2949608" y="1633655"/>
                  </a:cubicBezTo>
                  <a:cubicBezTo>
                    <a:pt x="2940805" y="1649145"/>
                    <a:pt x="2927912" y="1652436"/>
                    <a:pt x="2909973" y="1648121"/>
                  </a:cubicBezTo>
                  <a:cubicBezTo>
                    <a:pt x="2894404" y="1644476"/>
                    <a:pt x="2875446" y="1643195"/>
                    <a:pt x="2864542" y="1635245"/>
                  </a:cubicBezTo>
                  <a:cubicBezTo>
                    <a:pt x="2833644" y="1612724"/>
                    <a:pt x="2795701" y="1613769"/>
                    <a:pt x="2758460" y="1609130"/>
                  </a:cubicBezTo>
                  <a:cubicBezTo>
                    <a:pt x="2735725" y="1606301"/>
                    <a:pt x="2714721" y="1607157"/>
                    <a:pt x="2692301" y="1610905"/>
                  </a:cubicBezTo>
                  <a:cubicBezTo>
                    <a:pt x="2643606" y="1619217"/>
                    <a:pt x="2595572" y="1613057"/>
                    <a:pt x="2548009" y="1604522"/>
                  </a:cubicBezTo>
                  <a:cubicBezTo>
                    <a:pt x="2516561" y="1598820"/>
                    <a:pt x="2484471" y="1595972"/>
                    <a:pt x="2453210" y="1590103"/>
                  </a:cubicBezTo>
                  <a:cubicBezTo>
                    <a:pt x="2429807" y="1585581"/>
                    <a:pt x="2406352" y="1579963"/>
                    <a:pt x="2384726" y="1571904"/>
                  </a:cubicBezTo>
                  <a:cubicBezTo>
                    <a:pt x="2353369" y="1560075"/>
                    <a:pt x="2325581" y="1541326"/>
                    <a:pt x="2286765" y="1548534"/>
                  </a:cubicBezTo>
                  <a:cubicBezTo>
                    <a:pt x="2252584" y="1554889"/>
                    <a:pt x="2221009" y="1546526"/>
                    <a:pt x="2189064" y="1538649"/>
                  </a:cubicBezTo>
                  <a:cubicBezTo>
                    <a:pt x="2165600" y="1532875"/>
                    <a:pt x="2142133" y="1526942"/>
                    <a:pt x="2118010" y="1523712"/>
                  </a:cubicBezTo>
                  <a:cubicBezTo>
                    <a:pt x="2089379" y="1519913"/>
                    <a:pt x="2057412" y="1523652"/>
                    <a:pt x="2031682" y="1515318"/>
                  </a:cubicBezTo>
                  <a:cubicBezTo>
                    <a:pt x="2004761" y="1506572"/>
                    <a:pt x="1983123" y="1514364"/>
                    <a:pt x="1959737" y="1518317"/>
                  </a:cubicBezTo>
                  <a:cubicBezTo>
                    <a:pt x="1922433" y="1524509"/>
                    <a:pt x="1885501" y="1534450"/>
                    <a:pt x="1847100" y="1525944"/>
                  </a:cubicBezTo>
                  <a:cubicBezTo>
                    <a:pt x="1800428" y="1515638"/>
                    <a:pt x="1754098" y="1504375"/>
                    <a:pt x="1707262" y="1494706"/>
                  </a:cubicBezTo>
                  <a:cubicBezTo>
                    <a:pt x="1689158" y="1491026"/>
                    <a:pt x="1669827" y="1490075"/>
                    <a:pt x="1651067" y="1488939"/>
                  </a:cubicBezTo>
                  <a:cubicBezTo>
                    <a:pt x="1633296" y="1488069"/>
                    <a:pt x="1612320" y="1493475"/>
                    <a:pt x="1598392" y="1487556"/>
                  </a:cubicBezTo>
                  <a:cubicBezTo>
                    <a:pt x="1562588" y="1472333"/>
                    <a:pt x="1526230" y="1465768"/>
                    <a:pt x="1485796" y="1467717"/>
                  </a:cubicBezTo>
                  <a:cubicBezTo>
                    <a:pt x="1470633" y="1468448"/>
                    <a:pt x="1455519" y="1462113"/>
                    <a:pt x="1440105" y="1461600"/>
                  </a:cubicBezTo>
                  <a:cubicBezTo>
                    <a:pt x="1419033" y="1461047"/>
                    <a:pt x="1394726" y="1457982"/>
                    <a:pt x="1376742" y="1464813"/>
                  </a:cubicBezTo>
                  <a:cubicBezTo>
                    <a:pt x="1334463" y="1480976"/>
                    <a:pt x="1299105" y="1470908"/>
                    <a:pt x="1260914" y="1458783"/>
                  </a:cubicBezTo>
                  <a:cubicBezTo>
                    <a:pt x="1223316" y="1446785"/>
                    <a:pt x="1183912" y="1437700"/>
                    <a:pt x="1144209" y="1430510"/>
                  </a:cubicBezTo>
                  <a:cubicBezTo>
                    <a:pt x="1129277" y="1427934"/>
                    <a:pt x="1111855" y="1434268"/>
                    <a:pt x="1095577" y="1436151"/>
                  </a:cubicBezTo>
                  <a:cubicBezTo>
                    <a:pt x="1089760" y="1436745"/>
                    <a:pt x="1083367" y="1437525"/>
                    <a:pt x="1078045" y="1436212"/>
                  </a:cubicBezTo>
                  <a:cubicBezTo>
                    <a:pt x="1026587" y="1423625"/>
                    <a:pt x="974523" y="1414679"/>
                    <a:pt x="919891" y="1425160"/>
                  </a:cubicBezTo>
                  <a:cubicBezTo>
                    <a:pt x="914876" y="1426187"/>
                    <a:pt x="909153" y="1424736"/>
                    <a:pt x="904047" y="1423883"/>
                  </a:cubicBezTo>
                  <a:cubicBezTo>
                    <a:pt x="879088" y="1419436"/>
                    <a:pt x="854553" y="1411675"/>
                    <a:pt x="829382" y="1410847"/>
                  </a:cubicBezTo>
                  <a:cubicBezTo>
                    <a:pt x="767326" y="1408817"/>
                    <a:pt x="705028" y="1409779"/>
                    <a:pt x="642661" y="1409490"/>
                  </a:cubicBezTo>
                  <a:cubicBezTo>
                    <a:pt x="638766" y="1409522"/>
                    <a:pt x="634684" y="1409719"/>
                    <a:pt x="631134" y="1408791"/>
                  </a:cubicBezTo>
                  <a:cubicBezTo>
                    <a:pt x="607871" y="1403163"/>
                    <a:pt x="587956" y="1406321"/>
                    <a:pt x="569136" y="1420097"/>
                  </a:cubicBezTo>
                  <a:cubicBezTo>
                    <a:pt x="560854" y="1426146"/>
                    <a:pt x="549335" y="1429684"/>
                    <a:pt x="538796" y="1433330"/>
                  </a:cubicBezTo>
                  <a:cubicBezTo>
                    <a:pt x="523276" y="1438787"/>
                    <a:pt x="507362" y="1444105"/>
                    <a:pt x="491177" y="1447867"/>
                  </a:cubicBezTo>
                  <a:cubicBezTo>
                    <a:pt x="475178" y="1451464"/>
                    <a:pt x="458068" y="1456211"/>
                    <a:pt x="442411" y="1454770"/>
                  </a:cubicBezTo>
                  <a:cubicBezTo>
                    <a:pt x="414232" y="1452205"/>
                    <a:pt x="387176" y="1444721"/>
                    <a:pt x="359296" y="1440257"/>
                  </a:cubicBezTo>
                  <a:cubicBezTo>
                    <a:pt x="349673" y="1438680"/>
                    <a:pt x="339191" y="1439501"/>
                    <a:pt x="329271" y="1439821"/>
                  </a:cubicBezTo>
                  <a:cubicBezTo>
                    <a:pt x="306503" y="1440449"/>
                    <a:pt x="283397" y="1446114"/>
                    <a:pt x="262167" y="1434111"/>
                  </a:cubicBezTo>
                  <a:cubicBezTo>
                    <a:pt x="242530" y="1422816"/>
                    <a:pt x="223456" y="1427345"/>
                    <a:pt x="203882" y="1437548"/>
                  </a:cubicBezTo>
                  <a:cubicBezTo>
                    <a:pt x="189813" y="1444818"/>
                    <a:pt x="173736" y="1450772"/>
                    <a:pt x="157723" y="1454055"/>
                  </a:cubicBezTo>
                  <a:cubicBezTo>
                    <a:pt x="135728" y="1458567"/>
                    <a:pt x="113832" y="1461037"/>
                    <a:pt x="89823" y="1460153"/>
                  </a:cubicBezTo>
                  <a:cubicBezTo>
                    <a:pt x="72843" y="1459559"/>
                    <a:pt x="59011" y="1459598"/>
                    <a:pt x="45393" y="1451938"/>
                  </a:cubicBezTo>
                  <a:cubicBezTo>
                    <a:pt x="43196" y="1450788"/>
                    <a:pt x="39293" y="1450662"/>
                    <a:pt x="36385" y="1450960"/>
                  </a:cubicBezTo>
                  <a:lnTo>
                    <a:pt x="0" y="1452514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1EABE02-705D-4B3A-B7DF-634641E1D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1"/>
            <a:ext cx="9739305" cy="1775939"/>
            <a:chOff x="1" y="1"/>
            <a:chExt cx="9739305" cy="1775939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C4F13C-93EF-478B-A270-CF799F8663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D1000297-B3F2-4605-9C3B-D7655D682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1"/>
              <a:ext cx="9739305" cy="1775939"/>
            </a:xfrm>
            <a:custGeom>
              <a:avLst/>
              <a:gdLst>
                <a:gd name="connsiteX0" fmla="*/ 9506323 w 9739305"/>
                <a:gd name="connsiteY0" fmla="*/ 0 h 1775939"/>
                <a:gd name="connsiteX1" fmla="*/ 9739305 w 9739305"/>
                <a:gd name="connsiteY1" fmla="*/ 0 h 1775939"/>
                <a:gd name="connsiteX2" fmla="*/ 9721016 w 9739305"/>
                <a:gd name="connsiteY2" fmla="*/ 12453 h 1775939"/>
                <a:gd name="connsiteX3" fmla="*/ 9619776 w 9739305"/>
                <a:gd name="connsiteY3" fmla="*/ 90780 h 1775939"/>
                <a:gd name="connsiteX4" fmla="*/ 9506710 w 9739305"/>
                <a:gd name="connsiteY4" fmla="*/ 158222 h 1775939"/>
                <a:gd name="connsiteX5" fmla="*/ 9417057 w 9739305"/>
                <a:gd name="connsiteY5" fmla="*/ 238502 h 1775939"/>
                <a:gd name="connsiteX6" fmla="*/ 9380548 w 9739305"/>
                <a:gd name="connsiteY6" fmla="*/ 281379 h 1775939"/>
                <a:gd name="connsiteX7" fmla="*/ 9301035 w 9739305"/>
                <a:gd name="connsiteY7" fmla="*/ 313304 h 1775939"/>
                <a:gd name="connsiteX8" fmla="*/ 9215480 w 9739305"/>
                <a:gd name="connsiteY8" fmla="*/ 361372 h 1775939"/>
                <a:gd name="connsiteX9" fmla="*/ 9155376 w 9739305"/>
                <a:gd name="connsiteY9" fmla="*/ 407897 h 1775939"/>
                <a:gd name="connsiteX10" fmla="*/ 9108770 w 9739305"/>
                <a:gd name="connsiteY10" fmla="*/ 439335 h 1775939"/>
                <a:gd name="connsiteX11" fmla="*/ 9042339 w 9739305"/>
                <a:gd name="connsiteY11" fmla="*/ 471886 h 1775939"/>
                <a:gd name="connsiteX12" fmla="*/ 8976155 w 9739305"/>
                <a:gd name="connsiteY12" fmla="*/ 513526 h 1775939"/>
                <a:gd name="connsiteX13" fmla="*/ 8944250 w 9739305"/>
                <a:gd name="connsiteY13" fmla="*/ 538762 h 1775939"/>
                <a:gd name="connsiteX14" fmla="*/ 8882191 w 9739305"/>
                <a:gd name="connsiteY14" fmla="*/ 581144 h 1775939"/>
                <a:gd name="connsiteX15" fmla="*/ 8818061 w 9739305"/>
                <a:gd name="connsiteY15" fmla="*/ 620960 h 1775939"/>
                <a:gd name="connsiteX16" fmla="*/ 8696263 w 9739305"/>
                <a:gd name="connsiteY16" fmla="*/ 668892 h 1775939"/>
                <a:gd name="connsiteX17" fmla="*/ 8586493 w 9739305"/>
                <a:gd name="connsiteY17" fmla="*/ 736016 h 1775939"/>
                <a:gd name="connsiteX18" fmla="*/ 8499250 w 9739305"/>
                <a:gd name="connsiteY18" fmla="*/ 785420 h 1775939"/>
                <a:gd name="connsiteX19" fmla="*/ 8448581 w 9739305"/>
                <a:gd name="connsiteY19" fmla="*/ 817525 h 1775939"/>
                <a:gd name="connsiteX20" fmla="*/ 8356131 w 9739305"/>
                <a:gd name="connsiteY20" fmla="*/ 888209 h 1775939"/>
                <a:gd name="connsiteX21" fmla="*/ 8211166 w 9739305"/>
                <a:gd name="connsiteY21" fmla="*/ 964878 h 1775939"/>
                <a:gd name="connsiteX22" fmla="*/ 8123367 w 9739305"/>
                <a:gd name="connsiteY22" fmla="*/ 1006776 h 1775939"/>
                <a:gd name="connsiteX23" fmla="*/ 7933271 w 9739305"/>
                <a:gd name="connsiteY23" fmla="*/ 1072752 h 1775939"/>
                <a:gd name="connsiteX24" fmla="*/ 7872042 w 9739305"/>
                <a:gd name="connsiteY24" fmla="*/ 1095949 h 1775939"/>
                <a:gd name="connsiteX25" fmla="*/ 7801540 w 9739305"/>
                <a:gd name="connsiteY25" fmla="*/ 1112687 h 1775939"/>
                <a:gd name="connsiteX26" fmla="*/ 7688760 w 9739305"/>
                <a:gd name="connsiteY26" fmla="*/ 1149668 h 1775939"/>
                <a:gd name="connsiteX27" fmla="*/ 7468219 w 9739305"/>
                <a:gd name="connsiteY27" fmla="*/ 1214601 h 1775939"/>
                <a:gd name="connsiteX28" fmla="*/ 7419634 w 9739305"/>
                <a:gd name="connsiteY28" fmla="*/ 1225261 h 1775939"/>
                <a:gd name="connsiteX29" fmla="*/ 7296522 w 9739305"/>
                <a:gd name="connsiteY29" fmla="*/ 1266193 h 1775939"/>
                <a:gd name="connsiteX30" fmla="*/ 7222817 w 9739305"/>
                <a:gd name="connsiteY30" fmla="*/ 1293286 h 1775939"/>
                <a:gd name="connsiteX31" fmla="*/ 7161457 w 9739305"/>
                <a:gd name="connsiteY31" fmla="*/ 1309742 h 1775939"/>
                <a:gd name="connsiteX32" fmla="*/ 7106944 w 9739305"/>
                <a:gd name="connsiteY32" fmla="*/ 1318647 h 1775939"/>
                <a:gd name="connsiteX33" fmla="*/ 6964204 w 9739305"/>
                <a:gd name="connsiteY33" fmla="*/ 1356601 h 1775939"/>
                <a:gd name="connsiteX34" fmla="*/ 6907255 w 9739305"/>
                <a:gd name="connsiteY34" fmla="*/ 1371589 h 1775939"/>
                <a:gd name="connsiteX35" fmla="*/ 6759991 w 9739305"/>
                <a:gd name="connsiteY35" fmla="*/ 1420747 h 1775939"/>
                <a:gd name="connsiteX36" fmla="*/ 6634783 w 9739305"/>
                <a:gd name="connsiteY36" fmla="*/ 1454562 h 1775939"/>
                <a:gd name="connsiteX37" fmla="*/ 6582555 w 9739305"/>
                <a:gd name="connsiteY37" fmla="*/ 1470418 h 1775939"/>
                <a:gd name="connsiteX38" fmla="*/ 6462719 w 9739305"/>
                <a:gd name="connsiteY38" fmla="*/ 1498482 h 1775939"/>
                <a:gd name="connsiteX39" fmla="*/ 6395050 w 9739305"/>
                <a:gd name="connsiteY39" fmla="*/ 1517437 h 1775939"/>
                <a:gd name="connsiteX40" fmla="*/ 6228927 w 9739305"/>
                <a:gd name="connsiteY40" fmla="*/ 1543179 h 1775939"/>
                <a:gd name="connsiteX41" fmla="*/ 6057331 w 9739305"/>
                <a:gd name="connsiteY41" fmla="*/ 1568558 h 1775939"/>
                <a:gd name="connsiteX42" fmla="*/ 5962939 w 9739305"/>
                <a:gd name="connsiteY42" fmla="*/ 1578758 h 1775939"/>
                <a:gd name="connsiteX43" fmla="*/ 5880756 w 9739305"/>
                <a:gd name="connsiteY43" fmla="*/ 1591666 h 1775939"/>
                <a:gd name="connsiteX44" fmla="*/ 5809105 w 9739305"/>
                <a:gd name="connsiteY44" fmla="*/ 1600770 h 1775939"/>
                <a:gd name="connsiteX45" fmla="*/ 5695165 w 9739305"/>
                <a:gd name="connsiteY45" fmla="*/ 1617719 h 1775939"/>
                <a:gd name="connsiteX46" fmla="*/ 5647685 w 9739305"/>
                <a:gd name="connsiteY46" fmla="*/ 1622990 h 1775939"/>
                <a:gd name="connsiteX47" fmla="*/ 5535323 w 9739305"/>
                <a:gd name="connsiteY47" fmla="*/ 1628248 h 1775939"/>
                <a:gd name="connsiteX48" fmla="*/ 5496177 w 9739305"/>
                <a:gd name="connsiteY48" fmla="*/ 1628567 h 1775939"/>
                <a:gd name="connsiteX49" fmla="*/ 5420013 w 9739305"/>
                <a:gd name="connsiteY49" fmla="*/ 1612778 h 1775939"/>
                <a:gd name="connsiteX50" fmla="*/ 5411005 w 9739305"/>
                <a:gd name="connsiteY50" fmla="*/ 1611800 h 1775939"/>
                <a:gd name="connsiteX51" fmla="*/ 5361259 w 9739305"/>
                <a:gd name="connsiteY51" fmla="*/ 1606507 h 1775939"/>
                <a:gd name="connsiteX52" fmla="*/ 5334120 w 9739305"/>
                <a:gd name="connsiteY52" fmla="*/ 1605305 h 1775939"/>
                <a:gd name="connsiteX53" fmla="*/ 5230715 w 9739305"/>
                <a:gd name="connsiteY53" fmla="*/ 1594283 h 1775939"/>
                <a:gd name="connsiteX54" fmla="*/ 5171263 w 9739305"/>
                <a:gd name="connsiteY54" fmla="*/ 1589616 h 1775939"/>
                <a:gd name="connsiteX55" fmla="*/ 5123496 w 9739305"/>
                <a:gd name="connsiteY55" fmla="*/ 1593018 h 1775939"/>
                <a:gd name="connsiteX56" fmla="*/ 5039590 w 9739305"/>
                <a:gd name="connsiteY56" fmla="*/ 1598474 h 1775939"/>
                <a:gd name="connsiteX57" fmla="*/ 5012937 w 9739305"/>
                <a:gd name="connsiteY57" fmla="*/ 1603369 h 1775939"/>
                <a:gd name="connsiteX58" fmla="*/ 4891143 w 9739305"/>
                <a:gd name="connsiteY58" fmla="*/ 1598882 h 1775939"/>
                <a:gd name="connsiteX59" fmla="*/ 4821905 w 9739305"/>
                <a:gd name="connsiteY59" fmla="*/ 1601436 h 1775939"/>
                <a:gd name="connsiteX60" fmla="*/ 4743339 w 9739305"/>
                <a:gd name="connsiteY60" fmla="*/ 1592353 h 1775939"/>
                <a:gd name="connsiteX61" fmla="*/ 4720626 w 9739305"/>
                <a:gd name="connsiteY61" fmla="*/ 1594076 h 1775939"/>
                <a:gd name="connsiteX62" fmla="*/ 4695215 w 9739305"/>
                <a:gd name="connsiteY62" fmla="*/ 1596400 h 1775939"/>
                <a:gd name="connsiteX63" fmla="*/ 4617116 w 9739305"/>
                <a:gd name="connsiteY63" fmla="*/ 1601107 h 1775939"/>
                <a:gd name="connsiteX64" fmla="*/ 4569913 w 9739305"/>
                <a:gd name="connsiteY64" fmla="*/ 1608091 h 1775939"/>
                <a:gd name="connsiteX65" fmla="*/ 4479392 w 9739305"/>
                <a:gd name="connsiteY65" fmla="*/ 1609630 h 1775939"/>
                <a:gd name="connsiteX66" fmla="*/ 4446151 w 9739305"/>
                <a:gd name="connsiteY66" fmla="*/ 1615312 h 1775939"/>
                <a:gd name="connsiteX67" fmla="*/ 4361619 w 9739305"/>
                <a:gd name="connsiteY67" fmla="*/ 1619859 h 1775939"/>
                <a:gd name="connsiteX68" fmla="*/ 4285695 w 9739305"/>
                <a:gd name="connsiteY68" fmla="*/ 1621164 h 1775939"/>
                <a:gd name="connsiteX69" fmla="*/ 4212667 w 9739305"/>
                <a:gd name="connsiteY69" fmla="*/ 1625940 h 1775939"/>
                <a:gd name="connsiteX70" fmla="*/ 4160628 w 9739305"/>
                <a:gd name="connsiteY70" fmla="*/ 1633627 h 1775939"/>
                <a:gd name="connsiteX71" fmla="*/ 4104018 w 9739305"/>
                <a:gd name="connsiteY71" fmla="*/ 1639495 h 1775939"/>
                <a:gd name="connsiteX72" fmla="*/ 3948438 w 9739305"/>
                <a:gd name="connsiteY72" fmla="*/ 1665671 h 1775939"/>
                <a:gd name="connsiteX73" fmla="*/ 3919256 w 9739305"/>
                <a:gd name="connsiteY73" fmla="*/ 1662527 h 1775939"/>
                <a:gd name="connsiteX74" fmla="*/ 3754603 w 9739305"/>
                <a:gd name="connsiteY74" fmla="*/ 1666227 h 1775939"/>
                <a:gd name="connsiteX75" fmla="*/ 3718852 w 9739305"/>
                <a:gd name="connsiteY75" fmla="*/ 1668265 h 1775939"/>
                <a:gd name="connsiteX76" fmla="*/ 3621934 w 9739305"/>
                <a:gd name="connsiteY76" fmla="*/ 1654418 h 1775939"/>
                <a:gd name="connsiteX77" fmla="*/ 3475226 w 9739305"/>
                <a:gd name="connsiteY77" fmla="*/ 1690838 h 1775939"/>
                <a:gd name="connsiteX78" fmla="*/ 3338395 w 9739305"/>
                <a:gd name="connsiteY78" fmla="*/ 1734157 h 1775939"/>
                <a:gd name="connsiteX79" fmla="*/ 3321128 w 9739305"/>
                <a:gd name="connsiteY79" fmla="*/ 1739699 h 1775939"/>
                <a:gd name="connsiteX80" fmla="*/ 3271751 w 9739305"/>
                <a:gd name="connsiteY80" fmla="*/ 1750083 h 1775939"/>
                <a:gd name="connsiteX81" fmla="*/ 3210267 w 9739305"/>
                <a:gd name="connsiteY81" fmla="*/ 1755871 h 1775939"/>
                <a:gd name="connsiteX82" fmla="*/ 3132456 w 9739305"/>
                <a:gd name="connsiteY82" fmla="*/ 1766527 h 1775939"/>
                <a:gd name="connsiteX83" fmla="*/ 3069450 w 9739305"/>
                <a:gd name="connsiteY83" fmla="*/ 1760933 h 1775939"/>
                <a:gd name="connsiteX84" fmla="*/ 2981357 w 9739305"/>
                <a:gd name="connsiteY84" fmla="*/ 1752311 h 1775939"/>
                <a:gd name="connsiteX85" fmla="*/ 2898350 w 9739305"/>
                <a:gd name="connsiteY85" fmla="*/ 1744071 h 1775939"/>
                <a:gd name="connsiteX86" fmla="*/ 2872998 w 9739305"/>
                <a:gd name="connsiteY86" fmla="*/ 1759731 h 1775939"/>
                <a:gd name="connsiteX87" fmla="*/ 2833363 w 9739305"/>
                <a:gd name="connsiteY87" fmla="*/ 1774197 h 1775939"/>
                <a:gd name="connsiteX88" fmla="*/ 2787932 w 9739305"/>
                <a:gd name="connsiteY88" fmla="*/ 1761321 h 1775939"/>
                <a:gd name="connsiteX89" fmla="*/ 2681851 w 9739305"/>
                <a:gd name="connsiteY89" fmla="*/ 1735206 h 1775939"/>
                <a:gd name="connsiteX90" fmla="*/ 2615692 w 9739305"/>
                <a:gd name="connsiteY90" fmla="*/ 1736981 h 1775939"/>
                <a:gd name="connsiteX91" fmla="*/ 2471401 w 9739305"/>
                <a:gd name="connsiteY91" fmla="*/ 1730598 h 1775939"/>
                <a:gd name="connsiteX92" fmla="*/ 2376602 w 9739305"/>
                <a:gd name="connsiteY92" fmla="*/ 1716179 h 1775939"/>
                <a:gd name="connsiteX93" fmla="*/ 2308117 w 9739305"/>
                <a:gd name="connsiteY93" fmla="*/ 1697980 h 1775939"/>
                <a:gd name="connsiteX94" fmla="*/ 2210156 w 9739305"/>
                <a:gd name="connsiteY94" fmla="*/ 1674611 h 1775939"/>
                <a:gd name="connsiteX95" fmla="*/ 2112456 w 9739305"/>
                <a:gd name="connsiteY95" fmla="*/ 1664725 h 1775939"/>
                <a:gd name="connsiteX96" fmla="*/ 2041401 w 9739305"/>
                <a:gd name="connsiteY96" fmla="*/ 1649787 h 1775939"/>
                <a:gd name="connsiteX97" fmla="*/ 1955072 w 9739305"/>
                <a:gd name="connsiteY97" fmla="*/ 1641394 h 1775939"/>
                <a:gd name="connsiteX98" fmla="*/ 1883129 w 9739305"/>
                <a:gd name="connsiteY98" fmla="*/ 1644393 h 1775939"/>
                <a:gd name="connsiteX99" fmla="*/ 1770492 w 9739305"/>
                <a:gd name="connsiteY99" fmla="*/ 1652019 h 1775939"/>
                <a:gd name="connsiteX100" fmla="*/ 1630653 w 9739305"/>
                <a:gd name="connsiteY100" fmla="*/ 1620782 h 1775939"/>
                <a:gd name="connsiteX101" fmla="*/ 1574457 w 9739305"/>
                <a:gd name="connsiteY101" fmla="*/ 1615016 h 1775939"/>
                <a:gd name="connsiteX102" fmla="*/ 1521784 w 9739305"/>
                <a:gd name="connsiteY102" fmla="*/ 1613632 h 1775939"/>
                <a:gd name="connsiteX103" fmla="*/ 1409187 w 9739305"/>
                <a:gd name="connsiteY103" fmla="*/ 1593793 h 1775939"/>
                <a:gd name="connsiteX104" fmla="*/ 1363496 w 9739305"/>
                <a:gd name="connsiteY104" fmla="*/ 1587676 h 1775939"/>
                <a:gd name="connsiteX105" fmla="*/ 1300134 w 9739305"/>
                <a:gd name="connsiteY105" fmla="*/ 1590889 h 1775939"/>
                <a:gd name="connsiteX106" fmla="*/ 1184306 w 9739305"/>
                <a:gd name="connsiteY106" fmla="*/ 1584859 h 1775939"/>
                <a:gd name="connsiteX107" fmla="*/ 1067600 w 9739305"/>
                <a:gd name="connsiteY107" fmla="*/ 1556587 h 1775939"/>
                <a:gd name="connsiteX108" fmla="*/ 1018967 w 9739305"/>
                <a:gd name="connsiteY108" fmla="*/ 1562226 h 1775939"/>
                <a:gd name="connsiteX109" fmla="*/ 1001437 w 9739305"/>
                <a:gd name="connsiteY109" fmla="*/ 1562287 h 1775939"/>
                <a:gd name="connsiteX110" fmla="*/ 843282 w 9739305"/>
                <a:gd name="connsiteY110" fmla="*/ 1551235 h 1775939"/>
                <a:gd name="connsiteX111" fmla="*/ 827437 w 9739305"/>
                <a:gd name="connsiteY111" fmla="*/ 1549959 h 1775939"/>
                <a:gd name="connsiteX112" fmla="*/ 752774 w 9739305"/>
                <a:gd name="connsiteY112" fmla="*/ 1536924 h 1775939"/>
                <a:gd name="connsiteX113" fmla="*/ 566053 w 9739305"/>
                <a:gd name="connsiteY113" fmla="*/ 1535567 h 1775939"/>
                <a:gd name="connsiteX114" fmla="*/ 554525 w 9739305"/>
                <a:gd name="connsiteY114" fmla="*/ 1534867 h 1775939"/>
                <a:gd name="connsiteX115" fmla="*/ 492526 w 9739305"/>
                <a:gd name="connsiteY115" fmla="*/ 1546173 h 1775939"/>
                <a:gd name="connsiteX116" fmla="*/ 462187 w 9739305"/>
                <a:gd name="connsiteY116" fmla="*/ 1559407 h 1775939"/>
                <a:gd name="connsiteX117" fmla="*/ 414568 w 9739305"/>
                <a:gd name="connsiteY117" fmla="*/ 1573944 h 1775939"/>
                <a:gd name="connsiteX118" fmla="*/ 365802 w 9739305"/>
                <a:gd name="connsiteY118" fmla="*/ 1580845 h 1775939"/>
                <a:gd name="connsiteX119" fmla="*/ 282687 w 9739305"/>
                <a:gd name="connsiteY119" fmla="*/ 1566332 h 1775939"/>
                <a:gd name="connsiteX120" fmla="*/ 252662 w 9739305"/>
                <a:gd name="connsiteY120" fmla="*/ 1565897 h 1775939"/>
                <a:gd name="connsiteX121" fmla="*/ 185558 w 9739305"/>
                <a:gd name="connsiteY121" fmla="*/ 1560187 h 1775939"/>
                <a:gd name="connsiteX122" fmla="*/ 127273 w 9739305"/>
                <a:gd name="connsiteY122" fmla="*/ 1563624 h 1775939"/>
                <a:gd name="connsiteX123" fmla="*/ 81114 w 9739305"/>
                <a:gd name="connsiteY123" fmla="*/ 1580132 h 1775939"/>
                <a:gd name="connsiteX124" fmla="*/ 13214 w 9739305"/>
                <a:gd name="connsiteY124" fmla="*/ 1586229 h 1775939"/>
                <a:gd name="connsiteX125" fmla="*/ 0 w 9739305"/>
                <a:gd name="connsiteY125" fmla="*/ 1585408 h 1775939"/>
                <a:gd name="connsiteX126" fmla="*/ 0 w 9739305"/>
                <a:gd name="connsiteY126" fmla="*/ 1251083 h 1775939"/>
                <a:gd name="connsiteX127" fmla="*/ 4829 w 9739305"/>
                <a:gd name="connsiteY127" fmla="*/ 1250628 h 1775939"/>
                <a:gd name="connsiteX128" fmla="*/ 48555 w 9739305"/>
                <a:gd name="connsiteY128" fmla="*/ 1240203 h 1775939"/>
                <a:gd name="connsiteX129" fmla="*/ 72789 w 9739305"/>
                <a:gd name="connsiteY129" fmla="*/ 1233698 h 1775939"/>
                <a:gd name="connsiteX130" fmla="*/ 197847 w 9739305"/>
                <a:gd name="connsiteY130" fmla="*/ 1212918 h 1775939"/>
                <a:gd name="connsiteX131" fmla="*/ 253067 w 9739305"/>
                <a:gd name="connsiteY131" fmla="*/ 1194405 h 1775939"/>
                <a:gd name="connsiteX132" fmla="*/ 268116 w 9739305"/>
                <a:gd name="connsiteY132" fmla="*/ 1191325 h 1775939"/>
                <a:gd name="connsiteX133" fmla="*/ 351434 w 9739305"/>
                <a:gd name="connsiteY133" fmla="*/ 1193900 h 1775939"/>
                <a:gd name="connsiteX134" fmla="*/ 414867 w 9739305"/>
                <a:gd name="connsiteY134" fmla="*/ 1216423 h 1775939"/>
                <a:gd name="connsiteX135" fmla="*/ 427335 w 9739305"/>
                <a:gd name="connsiteY135" fmla="*/ 1224454 h 1775939"/>
                <a:gd name="connsiteX136" fmla="*/ 600582 w 9739305"/>
                <a:gd name="connsiteY136" fmla="*/ 1213120 h 1775939"/>
                <a:gd name="connsiteX137" fmla="*/ 627039 w 9739305"/>
                <a:gd name="connsiteY137" fmla="*/ 1208235 h 1775939"/>
                <a:gd name="connsiteX138" fmla="*/ 756446 w 9739305"/>
                <a:gd name="connsiteY138" fmla="*/ 1217062 h 1775939"/>
                <a:gd name="connsiteX139" fmla="*/ 794106 w 9739305"/>
                <a:gd name="connsiteY139" fmla="*/ 1218229 h 1775939"/>
                <a:gd name="connsiteX140" fmla="*/ 929268 w 9739305"/>
                <a:gd name="connsiteY140" fmla="*/ 1225211 h 1775939"/>
                <a:gd name="connsiteX141" fmla="*/ 947713 w 9739305"/>
                <a:gd name="connsiteY141" fmla="*/ 1211766 h 1775939"/>
                <a:gd name="connsiteX142" fmla="*/ 1001014 w 9739305"/>
                <a:gd name="connsiteY142" fmla="*/ 1177651 h 1775939"/>
                <a:gd name="connsiteX143" fmla="*/ 1107747 w 9739305"/>
                <a:gd name="connsiteY143" fmla="*/ 1144571 h 1775939"/>
                <a:gd name="connsiteX144" fmla="*/ 1137175 w 9739305"/>
                <a:gd name="connsiteY144" fmla="*/ 1144721 h 1775939"/>
                <a:gd name="connsiteX145" fmla="*/ 1213670 w 9739305"/>
                <a:gd name="connsiteY145" fmla="*/ 1187646 h 1775939"/>
                <a:gd name="connsiteX146" fmla="*/ 1250725 w 9739305"/>
                <a:gd name="connsiteY146" fmla="*/ 1204534 h 1775939"/>
                <a:gd name="connsiteX147" fmla="*/ 1355013 w 9739305"/>
                <a:gd name="connsiteY147" fmla="*/ 1233876 h 1775939"/>
                <a:gd name="connsiteX148" fmla="*/ 1363867 w 9739305"/>
                <a:gd name="connsiteY148" fmla="*/ 1239727 h 1775939"/>
                <a:gd name="connsiteX149" fmla="*/ 1443262 w 9739305"/>
                <a:gd name="connsiteY149" fmla="*/ 1310445 h 1775939"/>
                <a:gd name="connsiteX150" fmla="*/ 1460979 w 9739305"/>
                <a:gd name="connsiteY150" fmla="*/ 1322303 h 1775939"/>
                <a:gd name="connsiteX151" fmla="*/ 1482536 w 9739305"/>
                <a:gd name="connsiteY151" fmla="*/ 1341039 h 1775939"/>
                <a:gd name="connsiteX152" fmla="*/ 1548717 w 9739305"/>
                <a:gd name="connsiteY152" fmla="*/ 1376141 h 1775939"/>
                <a:gd name="connsiteX153" fmla="*/ 1629003 w 9739305"/>
                <a:gd name="connsiteY153" fmla="*/ 1384512 h 1775939"/>
                <a:gd name="connsiteX154" fmla="*/ 1726123 w 9739305"/>
                <a:gd name="connsiteY154" fmla="*/ 1398505 h 1775939"/>
                <a:gd name="connsiteX155" fmla="*/ 1766964 w 9739305"/>
                <a:gd name="connsiteY155" fmla="*/ 1409092 h 1775939"/>
                <a:gd name="connsiteX156" fmla="*/ 1875994 w 9739305"/>
                <a:gd name="connsiteY156" fmla="*/ 1427691 h 1775939"/>
                <a:gd name="connsiteX157" fmla="*/ 1953935 w 9739305"/>
                <a:gd name="connsiteY157" fmla="*/ 1444021 h 1775939"/>
                <a:gd name="connsiteX158" fmla="*/ 2065495 w 9739305"/>
                <a:gd name="connsiteY158" fmla="*/ 1450414 h 1775939"/>
                <a:gd name="connsiteX159" fmla="*/ 2119362 w 9739305"/>
                <a:gd name="connsiteY159" fmla="*/ 1448287 h 1775939"/>
                <a:gd name="connsiteX160" fmla="*/ 2221201 w 9739305"/>
                <a:gd name="connsiteY160" fmla="*/ 1503642 h 1775939"/>
                <a:gd name="connsiteX161" fmla="*/ 2302040 w 9739305"/>
                <a:gd name="connsiteY161" fmla="*/ 1539608 h 1775939"/>
                <a:gd name="connsiteX162" fmla="*/ 2384113 w 9739305"/>
                <a:gd name="connsiteY162" fmla="*/ 1516348 h 1775939"/>
                <a:gd name="connsiteX163" fmla="*/ 2405786 w 9739305"/>
                <a:gd name="connsiteY163" fmla="*/ 1497098 h 1775939"/>
                <a:gd name="connsiteX164" fmla="*/ 2541024 w 9739305"/>
                <a:gd name="connsiteY164" fmla="*/ 1473316 h 1775939"/>
                <a:gd name="connsiteX165" fmla="*/ 2735378 w 9739305"/>
                <a:gd name="connsiteY165" fmla="*/ 1463319 h 1775939"/>
                <a:gd name="connsiteX166" fmla="*/ 3056752 w 9739305"/>
                <a:gd name="connsiteY166" fmla="*/ 1408590 h 1775939"/>
                <a:gd name="connsiteX167" fmla="*/ 3112247 w 9739305"/>
                <a:gd name="connsiteY167" fmla="*/ 1387711 h 1775939"/>
                <a:gd name="connsiteX168" fmla="*/ 3175396 w 9739305"/>
                <a:gd name="connsiteY168" fmla="*/ 1380116 h 1775939"/>
                <a:gd name="connsiteX169" fmla="*/ 3200231 w 9739305"/>
                <a:gd name="connsiteY169" fmla="*/ 1390061 h 1775939"/>
                <a:gd name="connsiteX170" fmla="*/ 3307359 w 9739305"/>
                <a:gd name="connsiteY170" fmla="*/ 1401532 h 1775939"/>
                <a:gd name="connsiteX171" fmla="*/ 3327591 w 9739305"/>
                <a:gd name="connsiteY171" fmla="*/ 1400871 h 1775939"/>
                <a:gd name="connsiteX172" fmla="*/ 3396452 w 9739305"/>
                <a:gd name="connsiteY172" fmla="*/ 1390488 h 1775939"/>
                <a:gd name="connsiteX173" fmla="*/ 3460402 w 9739305"/>
                <a:gd name="connsiteY173" fmla="*/ 1383325 h 1775939"/>
                <a:gd name="connsiteX174" fmla="*/ 3622771 w 9739305"/>
                <a:gd name="connsiteY174" fmla="*/ 1388838 h 1775939"/>
                <a:gd name="connsiteX175" fmla="*/ 3746637 w 9739305"/>
                <a:gd name="connsiteY175" fmla="*/ 1379728 h 1775939"/>
                <a:gd name="connsiteX176" fmla="*/ 3803936 w 9739305"/>
                <a:gd name="connsiteY176" fmla="*/ 1380104 h 1775939"/>
                <a:gd name="connsiteX177" fmla="*/ 3836429 w 9739305"/>
                <a:gd name="connsiteY177" fmla="*/ 1383246 h 1775939"/>
                <a:gd name="connsiteX178" fmla="*/ 3911096 w 9739305"/>
                <a:gd name="connsiteY178" fmla="*/ 1412447 h 1775939"/>
                <a:gd name="connsiteX179" fmla="*/ 3951494 w 9739305"/>
                <a:gd name="connsiteY179" fmla="*/ 1417876 h 1775939"/>
                <a:gd name="connsiteX180" fmla="*/ 4071982 w 9739305"/>
                <a:gd name="connsiteY180" fmla="*/ 1411440 h 1775939"/>
                <a:gd name="connsiteX181" fmla="*/ 4250380 w 9739305"/>
                <a:gd name="connsiteY181" fmla="*/ 1353404 h 1775939"/>
                <a:gd name="connsiteX182" fmla="*/ 4268920 w 9739305"/>
                <a:gd name="connsiteY182" fmla="*/ 1345917 h 1775939"/>
                <a:gd name="connsiteX183" fmla="*/ 4360470 w 9739305"/>
                <a:gd name="connsiteY183" fmla="*/ 1333343 h 1775939"/>
                <a:gd name="connsiteX184" fmla="*/ 4423403 w 9739305"/>
                <a:gd name="connsiteY184" fmla="*/ 1341452 h 1775939"/>
                <a:gd name="connsiteX185" fmla="*/ 4509460 w 9739305"/>
                <a:gd name="connsiteY185" fmla="*/ 1360374 h 1775939"/>
                <a:gd name="connsiteX186" fmla="*/ 4586780 w 9739305"/>
                <a:gd name="connsiteY186" fmla="*/ 1375951 h 1775939"/>
                <a:gd name="connsiteX187" fmla="*/ 4643424 w 9739305"/>
                <a:gd name="connsiteY187" fmla="*/ 1395033 h 1775939"/>
                <a:gd name="connsiteX188" fmla="*/ 4771320 w 9739305"/>
                <a:gd name="connsiteY188" fmla="*/ 1404876 h 1775939"/>
                <a:gd name="connsiteX189" fmla="*/ 4784667 w 9739305"/>
                <a:gd name="connsiteY189" fmla="*/ 1406901 h 1775939"/>
                <a:gd name="connsiteX190" fmla="*/ 4879368 w 9739305"/>
                <a:gd name="connsiteY190" fmla="*/ 1382875 h 1775939"/>
                <a:gd name="connsiteX191" fmla="*/ 4993296 w 9739305"/>
                <a:gd name="connsiteY191" fmla="*/ 1357609 h 1775939"/>
                <a:gd name="connsiteX192" fmla="*/ 5034636 w 9739305"/>
                <a:gd name="connsiteY192" fmla="*/ 1362363 h 1775939"/>
                <a:gd name="connsiteX193" fmla="*/ 5091273 w 9739305"/>
                <a:gd name="connsiteY193" fmla="*/ 1369207 h 1775939"/>
                <a:gd name="connsiteX194" fmla="*/ 5143127 w 9739305"/>
                <a:gd name="connsiteY194" fmla="*/ 1361686 h 1775939"/>
                <a:gd name="connsiteX195" fmla="*/ 5174789 w 9739305"/>
                <a:gd name="connsiteY195" fmla="*/ 1359688 h 1775939"/>
                <a:gd name="connsiteX196" fmla="*/ 5322233 w 9739305"/>
                <a:gd name="connsiteY196" fmla="*/ 1411274 h 1775939"/>
                <a:gd name="connsiteX197" fmla="*/ 5359206 w 9739305"/>
                <a:gd name="connsiteY197" fmla="*/ 1414357 h 1775939"/>
                <a:gd name="connsiteX198" fmla="*/ 5380352 w 9739305"/>
                <a:gd name="connsiteY198" fmla="*/ 1420558 h 1775939"/>
                <a:gd name="connsiteX199" fmla="*/ 5509233 w 9739305"/>
                <a:gd name="connsiteY199" fmla="*/ 1487165 h 1775939"/>
                <a:gd name="connsiteX200" fmla="*/ 5563203 w 9739305"/>
                <a:gd name="connsiteY200" fmla="*/ 1499314 h 1775939"/>
                <a:gd name="connsiteX201" fmla="*/ 5621569 w 9739305"/>
                <a:gd name="connsiteY201" fmla="*/ 1493518 h 1775939"/>
                <a:gd name="connsiteX202" fmla="*/ 5655136 w 9739305"/>
                <a:gd name="connsiteY202" fmla="*/ 1486565 h 1775939"/>
                <a:gd name="connsiteX203" fmla="*/ 5736883 w 9739305"/>
                <a:gd name="connsiteY203" fmla="*/ 1436327 h 1775939"/>
                <a:gd name="connsiteX204" fmla="*/ 5784777 w 9739305"/>
                <a:gd name="connsiteY204" fmla="*/ 1435588 h 1775939"/>
                <a:gd name="connsiteX205" fmla="*/ 5860952 w 9739305"/>
                <a:gd name="connsiteY205" fmla="*/ 1463773 h 1775939"/>
                <a:gd name="connsiteX206" fmla="*/ 5997123 w 9739305"/>
                <a:gd name="connsiteY206" fmla="*/ 1471491 h 1775939"/>
                <a:gd name="connsiteX207" fmla="*/ 6063793 w 9739305"/>
                <a:gd name="connsiteY207" fmla="*/ 1423706 h 1775939"/>
                <a:gd name="connsiteX208" fmla="*/ 6097303 w 9739305"/>
                <a:gd name="connsiteY208" fmla="*/ 1379247 h 1775939"/>
                <a:gd name="connsiteX209" fmla="*/ 6197741 w 9739305"/>
                <a:gd name="connsiteY209" fmla="*/ 1324656 h 1775939"/>
                <a:gd name="connsiteX210" fmla="*/ 6223125 w 9739305"/>
                <a:gd name="connsiteY210" fmla="*/ 1341950 h 1775939"/>
                <a:gd name="connsiteX211" fmla="*/ 6298923 w 9739305"/>
                <a:gd name="connsiteY211" fmla="*/ 1346144 h 1775939"/>
                <a:gd name="connsiteX212" fmla="*/ 6380532 w 9739305"/>
                <a:gd name="connsiteY212" fmla="*/ 1341582 h 1775939"/>
                <a:gd name="connsiteX213" fmla="*/ 6523222 w 9739305"/>
                <a:gd name="connsiteY213" fmla="*/ 1343021 h 1775939"/>
                <a:gd name="connsiteX214" fmla="*/ 6615600 w 9739305"/>
                <a:gd name="connsiteY214" fmla="*/ 1291015 h 1775939"/>
                <a:gd name="connsiteX215" fmla="*/ 6650812 w 9739305"/>
                <a:gd name="connsiteY215" fmla="*/ 1269700 h 1775939"/>
                <a:gd name="connsiteX216" fmla="*/ 6684030 w 9739305"/>
                <a:gd name="connsiteY216" fmla="*/ 1255543 h 1775939"/>
                <a:gd name="connsiteX217" fmla="*/ 6722764 w 9739305"/>
                <a:gd name="connsiteY217" fmla="*/ 1246615 h 1775939"/>
                <a:gd name="connsiteX218" fmla="*/ 6815757 w 9739305"/>
                <a:gd name="connsiteY218" fmla="*/ 1215451 h 1775939"/>
                <a:gd name="connsiteX219" fmla="*/ 6866200 w 9739305"/>
                <a:gd name="connsiteY219" fmla="*/ 1186810 h 1775939"/>
                <a:gd name="connsiteX220" fmla="*/ 6981228 w 9739305"/>
                <a:gd name="connsiteY220" fmla="*/ 1155999 h 1775939"/>
                <a:gd name="connsiteX221" fmla="*/ 7059255 w 9739305"/>
                <a:gd name="connsiteY221" fmla="*/ 1129638 h 1775939"/>
                <a:gd name="connsiteX222" fmla="*/ 7140774 w 9739305"/>
                <a:gd name="connsiteY222" fmla="*/ 1086787 h 1775939"/>
                <a:gd name="connsiteX223" fmla="*/ 7152150 w 9739305"/>
                <a:gd name="connsiteY223" fmla="*/ 1080276 h 1775939"/>
                <a:gd name="connsiteX224" fmla="*/ 7178911 w 9739305"/>
                <a:gd name="connsiteY224" fmla="*/ 1053404 h 1775939"/>
                <a:gd name="connsiteX225" fmla="*/ 7215302 w 9739305"/>
                <a:gd name="connsiteY225" fmla="*/ 963609 h 1775939"/>
                <a:gd name="connsiteX226" fmla="*/ 7226104 w 9739305"/>
                <a:gd name="connsiteY226" fmla="*/ 945196 h 1775939"/>
                <a:gd name="connsiteX227" fmla="*/ 7329145 w 9739305"/>
                <a:gd name="connsiteY227" fmla="*/ 879964 h 1775939"/>
                <a:gd name="connsiteX228" fmla="*/ 7368683 w 9739305"/>
                <a:gd name="connsiteY228" fmla="*/ 883708 h 1775939"/>
                <a:gd name="connsiteX229" fmla="*/ 7412980 w 9739305"/>
                <a:gd name="connsiteY229" fmla="*/ 901348 h 1775939"/>
                <a:gd name="connsiteX230" fmla="*/ 7508285 w 9739305"/>
                <a:gd name="connsiteY230" fmla="*/ 901932 h 1775939"/>
                <a:gd name="connsiteX231" fmla="*/ 7543367 w 9739305"/>
                <a:gd name="connsiteY231" fmla="*/ 890040 h 1775939"/>
                <a:gd name="connsiteX232" fmla="*/ 7604247 w 9739305"/>
                <a:gd name="connsiteY232" fmla="*/ 859640 h 1775939"/>
                <a:gd name="connsiteX233" fmla="*/ 7650214 w 9739305"/>
                <a:gd name="connsiteY233" fmla="*/ 814893 h 1775939"/>
                <a:gd name="connsiteX234" fmla="*/ 7716618 w 9739305"/>
                <a:gd name="connsiteY234" fmla="*/ 741384 h 1775939"/>
                <a:gd name="connsiteX235" fmla="*/ 7849257 w 9739305"/>
                <a:gd name="connsiteY235" fmla="*/ 708153 h 1775939"/>
                <a:gd name="connsiteX236" fmla="*/ 7900340 w 9739305"/>
                <a:gd name="connsiteY236" fmla="*/ 696745 h 1775939"/>
                <a:gd name="connsiteX237" fmla="*/ 8085922 w 9739305"/>
                <a:gd name="connsiteY237" fmla="*/ 650290 h 1775939"/>
                <a:gd name="connsiteX238" fmla="*/ 8102187 w 9739305"/>
                <a:gd name="connsiteY238" fmla="*/ 648251 h 1775939"/>
                <a:gd name="connsiteX239" fmla="*/ 8229960 w 9739305"/>
                <a:gd name="connsiteY239" fmla="*/ 598934 h 1775939"/>
                <a:gd name="connsiteX240" fmla="*/ 8260743 w 9739305"/>
                <a:gd name="connsiteY240" fmla="*/ 586776 h 1775939"/>
                <a:gd name="connsiteX241" fmla="*/ 8297724 w 9739305"/>
                <a:gd name="connsiteY241" fmla="*/ 557687 h 1775939"/>
                <a:gd name="connsiteX242" fmla="*/ 8329397 w 9739305"/>
                <a:gd name="connsiteY242" fmla="*/ 479103 h 1775939"/>
                <a:gd name="connsiteX243" fmla="*/ 8369109 w 9739305"/>
                <a:gd name="connsiteY243" fmla="*/ 442035 h 1775939"/>
                <a:gd name="connsiteX244" fmla="*/ 8398212 w 9739305"/>
                <a:gd name="connsiteY244" fmla="*/ 419288 h 1775939"/>
                <a:gd name="connsiteX245" fmla="*/ 8423091 w 9739305"/>
                <a:gd name="connsiteY245" fmla="*/ 385761 h 1775939"/>
                <a:gd name="connsiteX246" fmla="*/ 8445807 w 9739305"/>
                <a:gd name="connsiteY246" fmla="*/ 307296 h 1775939"/>
                <a:gd name="connsiteX247" fmla="*/ 8483136 w 9739305"/>
                <a:gd name="connsiteY247" fmla="*/ 236912 h 1775939"/>
                <a:gd name="connsiteX248" fmla="*/ 8554397 w 9739305"/>
                <a:gd name="connsiteY248" fmla="*/ 195498 h 1775939"/>
                <a:gd name="connsiteX249" fmla="*/ 8598729 w 9739305"/>
                <a:gd name="connsiteY249" fmla="*/ 173430 h 1775939"/>
                <a:gd name="connsiteX250" fmla="*/ 8779113 w 9739305"/>
                <a:gd name="connsiteY250" fmla="*/ 184822 h 1775939"/>
                <a:gd name="connsiteX251" fmla="*/ 8902517 w 9739305"/>
                <a:gd name="connsiteY251" fmla="*/ 198490 h 1775939"/>
                <a:gd name="connsiteX252" fmla="*/ 8942393 w 9739305"/>
                <a:gd name="connsiteY252" fmla="*/ 189035 h 1775939"/>
                <a:gd name="connsiteX253" fmla="*/ 9053027 w 9739305"/>
                <a:gd name="connsiteY253" fmla="*/ 119670 h 1775939"/>
                <a:gd name="connsiteX254" fmla="*/ 9164008 w 9739305"/>
                <a:gd name="connsiteY254" fmla="*/ 85758 h 1775939"/>
                <a:gd name="connsiteX255" fmla="*/ 9248172 w 9739305"/>
                <a:gd name="connsiteY255" fmla="*/ 73540 h 1775939"/>
                <a:gd name="connsiteX256" fmla="*/ 9320568 w 9739305"/>
                <a:gd name="connsiteY256" fmla="*/ 63772 h 1775939"/>
                <a:gd name="connsiteX257" fmla="*/ 9407003 w 9739305"/>
                <a:gd name="connsiteY257" fmla="*/ 42029 h 1775939"/>
                <a:gd name="connsiteX258" fmla="*/ 9455456 w 9739305"/>
                <a:gd name="connsiteY258" fmla="*/ 20546 h 1775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</a:cxnLst>
              <a:rect l="l" t="t" r="r" b="b"/>
              <a:pathLst>
                <a:path w="9739305" h="1775939">
                  <a:moveTo>
                    <a:pt x="9506323" y="0"/>
                  </a:moveTo>
                  <a:lnTo>
                    <a:pt x="9739305" y="0"/>
                  </a:lnTo>
                  <a:lnTo>
                    <a:pt x="9721016" y="12453"/>
                  </a:lnTo>
                  <a:cubicBezTo>
                    <a:pt x="9690045" y="40939"/>
                    <a:pt x="9658859" y="68964"/>
                    <a:pt x="9619776" y="90780"/>
                  </a:cubicBezTo>
                  <a:cubicBezTo>
                    <a:pt x="9581267" y="112410"/>
                    <a:pt x="9545008" y="136288"/>
                    <a:pt x="9506710" y="158222"/>
                  </a:cubicBezTo>
                  <a:cubicBezTo>
                    <a:pt x="9469164" y="179649"/>
                    <a:pt x="9435404" y="202776"/>
                    <a:pt x="9417057" y="238502"/>
                  </a:cubicBezTo>
                  <a:cubicBezTo>
                    <a:pt x="9408857" y="254276"/>
                    <a:pt x="9397029" y="271640"/>
                    <a:pt x="9380548" y="281379"/>
                  </a:cubicBezTo>
                  <a:cubicBezTo>
                    <a:pt x="9357055" y="295224"/>
                    <a:pt x="9326757" y="301236"/>
                    <a:pt x="9301035" y="313304"/>
                  </a:cubicBezTo>
                  <a:cubicBezTo>
                    <a:pt x="9270739" y="327477"/>
                    <a:pt x="9235503" y="340162"/>
                    <a:pt x="9215480" y="361372"/>
                  </a:cubicBezTo>
                  <a:cubicBezTo>
                    <a:pt x="9197689" y="380278"/>
                    <a:pt x="9179513" y="395277"/>
                    <a:pt x="9155376" y="407897"/>
                  </a:cubicBezTo>
                  <a:cubicBezTo>
                    <a:pt x="9138462" y="416717"/>
                    <a:pt x="9126335" y="431897"/>
                    <a:pt x="9108770" y="439335"/>
                  </a:cubicBezTo>
                  <a:cubicBezTo>
                    <a:pt x="9085671" y="449237"/>
                    <a:pt x="9062288" y="457270"/>
                    <a:pt x="9042339" y="471886"/>
                  </a:cubicBezTo>
                  <a:cubicBezTo>
                    <a:pt x="9021638" y="487007"/>
                    <a:pt x="8997876" y="499296"/>
                    <a:pt x="8976155" y="513526"/>
                  </a:cubicBezTo>
                  <a:cubicBezTo>
                    <a:pt x="8964637" y="521143"/>
                    <a:pt x="8955362" y="530850"/>
                    <a:pt x="8944250" y="538762"/>
                  </a:cubicBezTo>
                  <a:cubicBezTo>
                    <a:pt x="8923906" y="553238"/>
                    <a:pt x="8903158" y="567422"/>
                    <a:pt x="8882191" y="581144"/>
                  </a:cubicBezTo>
                  <a:cubicBezTo>
                    <a:pt x="8861228" y="594868"/>
                    <a:pt x="8841332" y="610579"/>
                    <a:pt x="8818061" y="620960"/>
                  </a:cubicBezTo>
                  <a:cubicBezTo>
                    <a:pt x="8778386" y="638567"/>
                    <a:pt x="8734713" y="650088"/>
                    <a:pt x="8696263" y="668892"/>
                  </a:cubicBezTo>
                  <a:cubicBezTo>
                    <a:pt x="8657243" y="688034"/>
                    <a:pt x="8620769" y="711451"/>
                    <a:pt x="8586493" y="736016"/>
                  </a:cubicBezTo>
                  <a:cubicBezTo>
                    <a:pt x="8559370" y="755372"/>
                    <a:pt x="8533990" y="774487"/>
                    <a:pt x="8499250" y="785420"/>
                  </a:cubicBezTo>
                  <a:cubicBezTo>
                    <a:pt x="8479867" y="791534"/>
                    <a:pt x="8459807" y="803801"/>
                    <a:pt x="8448581" y="817525"/>
                  </a:cubicBezTo>
                  <a:cubicBezTo>
                    <a:pt x="8424305" y="847414"/>
                    <a:pt x="8392427" y="869197"/>
                    <a:pt x="8356131" y="888209"/>
                  </a:cubicBezTo>
                  <a:cubicBezTo>
                    <a:pt x="8307679" y="913772"/>
                    <a:pt x="8259834" y="939776"/>
                    <a:pt x="8211166" y="964878"/>
                  </a:cubicBezTo>
                  <a:cubicBezTo>
                    <a:pt x="8182465" y="979759"/>
                    <a:pt x="8153995" y="995412"/>
                    <a:pt x="8123367" y="1006776"/>
                  </a:cubicBezTo>
                  <a:cubicBezTo>
                    <a:pt x="8060787" y="1030195"/>
                    <a:pt x="7996505" y="1050714"/>
                    <a:pt x="7933271" y="1072752"/>
                  </a:cubicBezTo>
                  <a:cubicBezTo>
                    <a:pt x="7912572" y="1079870"/>
                    <a:pt x="7893169" y="1089594"/>
                    <a:pt x="7872042" y="1095949"/>
                  </a:cubicBezTo>
                  <a:cubicBezTo>
                    <a:pt x="7849189" y="1102856"/>
                    <a:pt x="7824394" y="1105779"/>
                    <a:pt x="7801540" y="1112687"/>
                  </a:cubicBezTo>
                  <a:cubicBezTo>
                    <a:pt x="7763512" y="1124093"/>
                    <a:pt x="7726779" y="1138106"/>
                    <a:pt x="7688760" y="1149668"/>
                  </a:cubicBezTo>
                  <a:cubicBezTo>
                    <a:pt x="7615403" y="1171881"/>
                    <a:pt x="7541813" y="1193320"/>
                    <a:pt x="7468219" y="1214601"/>
                  </a:cubicBezTo>
                  <a:cubicBezTo>
                    <a:pt x="7452461" y="1219127"/>
                    <a:pt x="7435183" y="1220431"/>
                    <a:pt x="7419634" y="1225261"/>
                  </a:cubicBezTo>
                  <a:cubicBezTo>
                    <a:pt x="7378370" y="1238236"/>
                    <a:pt x="7337343" y="1252140"/>
                    <a:pt x="7296522" y="1266193"/>
                  </a:cubicBezTo>
                  <a:cubicBezTo>
                    <a:pt x="7271802" y="1274761"/>
                    <a:pt x="7247746" y="1285023"/>
                    <a:pt x="7222817" y="1293286"/>
                  </a:cubicBezTo>
                  <a:cubicBezTo>
                    <a:pt x="7202872" y="1299897"/>
                    <a:pt x="7182284" y="1305284"/>
                    <a:pt x="7161457" y="1309742"/>
                  </a:cubicBezTo>
                  <a:cubicBezTo>
                    <a:pt x="7143523" y="1313589"/>
                    <a:pt x="7124653" y="1314184"/>
                    <a:pt x="7106944" y="1318647"/>
                  </a:cubicBezTo>
                  <a:cubicBezTo>
                    <a:pt x="7059008" y="1330687"/>
                    <a:pt x="7011720" y="1343954"/>
                    <a:pt x="6964204" y="1356601"/>
                  </a:cubicBezTo>
                  <a:cubicBezTo>
                    <a:pt x="6945158" y="1361601"/>
                    <a:pt x="6925667" y="1365522"/>
                    <a:pt x="6907255" y="1371589"/>
                  </a:cubicBezTo>
                  <a:cubicBezTo>
                    <a:pt x="6857955" y="1387619"/>
                    <a:pt x="6809525" y="1405490"/>
                    <a:pt x="6759991" y="1420747"/>
                  </a:cubicBezTo>
                  <a:cubicBezTo>
                    <a:pt x="6718908" y="1433400"/>
                    <a:pt x="6676513" y="1443133"/>
                    <a:pt x="6634783" y="1454562"/>
                  </a:cubicBezTo>
                  <a:cubicBezTo>
                    <a:pt x="6617097" y="1459495"/>
                    <a:pt x="6600269" y="1466113"/>
                    <a:pt x="6582555" y="1470418"/>
                  </a:cubicBezTo>
                  <a:cubicBezTo>
                    <a:pt x="6542888" y="1480178"/>
                    <a:pt x="6502579" y="1488712"/>
                    <a:pt x="6462719" y="1498482"/>
                  </a:cubicBezTo>
                  <a:cubicBezTo>
                    <a:pt x="6440000" y="1504127"/>
                    <a:pt x="6418233" y="1513338"/>
                    <a:pt x="6395050" y="1517437"/>
                  </a:cubicBezTo>
                  <a:cubicBezTo>
                    <a:pt x="6339992" y="1527154"/>
                    <a:pt x="6284444" y="1534853"/>
                    <a:pt x="6228927" y="1543179"/>
                  </a:cubicBezTo>
                  <a:cubicBezTo>
                    <a:pt x="6171671" y="1551745"/>
                    <a:pt x="6114621" y="1560617"/>
                    <a:pt x="6057331" y="1568558"/>
                  </a:cubicBezTo>
                  <a:cubicBezTo>
                    <a:pt x="6025969" y="1572738"/>
                    <a:pt x="5994307" y="1574734"/>
                    <a:pt x="5962939" y="1578758"/>
                  </a:cubicBezTo>
                  <a:cubicBezTo>
                    <a:pt x="5935441" y="1582281"/>
                    <a:pt x="5908230" y="1587673"/>
                    <a:pt x="5880756" y="1591666"/>
                  </a:cubicBezTo>
                  <a:cubicBezTo>
                    <a:pt x="5856953" y="1595010"/>
                    <a:pt x="5832910" y="1597425"/>
                    <a:pt x="5809105" y="1600770"/>
                  </a:cubicBezTo>
                  <a:cubicBezTo>
                    <a:pt x="5770986" y="1606216"/>
                    <a:pt x="5733083" y="1612124"/>
                    <a:pt x="5695165" y="1617719"/>
                  </a:cubicBezTo>
                  <a:cubicBezTo>
                    <a:pt x="5679295" y="1619896"/>
                    <a:pt x="5662765" y="1624616"/>
                    <a:pt x="5647685" y="1622990"/>
                  </a:cubicBezTo>
                  <a:cubicBezTo>
                    <a:pt x="5609687" y="1618857"/>
                    <a:pt x="5572641" y="1622370"/>
                    <a:pt x="5535323" y="1628248"/>
                  </a:cubicBezTo>
                  <a:cubicBezTo>
                    <a:pt x="5522562" y="1630278"/>
                    <a:pt x="5508745" y="1630629"/>
                    <a:pt x="5496177" y="1628567"/>
                  </a:cubicBezTo>
                  <a:cubicBezTo>
                    <a:pt x="5470455" y="1624470"/>
                    <a:pt x="5445407" y="1618145"/>
                    <a:pt x="5420013" y="1612778"/>
                  </a:cubicBezTo>
                  <a:cubicBezTo>
                    <a:pt x="5417253" y="1612127"/>
                    <a:pt x="5413941" y="1612129"/>
                    <a:pt x="5411005" y="1611800"/>
                  </a:cubicBezTo>
                  <a:cubicBezTo>
                    <a:pt x="5394351" y="1609934"/>
                    <a:pt x="5377898" y="1608060"/>
                    <a:pt x="5361259" y="1606507"/>
                  </a:cubicBezTo>
                  <a:cubicBezTo>
                    <a:pt x="5352259" y="1605686"/>
                    <a:pt x="5343116" y="1605970"/>
                    <a:pt x="5334120" y="1605305"/>
                  </a:cubicBezTo>
                  <a:cubicBezTo>
                    <a:pt x="5299308" y="1602589"/>
                    <a:pt x="5261564" y="1611785"/>
                    <a:pt x="5230715" y="1594283"/>
                  </a:cubicBezTo>
                  <a:cubicBezTo>
                    <a:pt x="5210688" y="1583006"/>
                    <a:pt x="5191969" y="1586734"/>
                    <a:pt x="5171263" y="1589616"/>
                  </a:cubicBezTo>
                  <a:cubicBezTo>
                    <a:pt x="5155583" y="1591784"/>
                    <a:pt x="5139427" y="1592091"/>
                    <a:pt x="5123496" y="1593018"/>
                  </a:cubicBezTo>
                  <a:cubicBezTo>
                    <a:pt x="5095527" y="1594836"/>
                    <a:pt x="5067543" y="1596342"/>
                    <a:pt x="5039590" y="1598474"/>
                  </a:cubicBezTo>
                  <a:cubicBezTo>
                    <a:pt x="5030662" y="1599218"/>
                    <a:pt x="5021716" y="1603574"/>
                    <a:pt x="5012937" y="1603369"/>
                  </a:cubicBezTo>
                  <a:cubicBezTo>
                    <a:pt x="4972362" y="1602343"/>
                    <a:pt x="4931703" y="1599594"/>
                    <a:pt x="4891143" y="1598882"/>
                  </a:cubicBezTo>
                  <a:cubicBezTo>
                    <a:pt x="4868132" y="1598423"/>
                    <a:pt x="4844753" y="1602530"/>
                    <a:pt x="4821905" y="1601436"/>
                  </a:cubicBezTo>
                  <a:cubicBezTo>
                    <a:pt x="4795544" y="1600196"/>
                    <a:pt x="4769576" y="1595013"/>
                    <a:pt x="4743339" y="1592353"/>
                  </a:cubicBezTo>
                  <a:cubicBezTo>
                    <a:pt x="4736095" y="1591605"/>
                    <a:pt x="4728193" y="1593398"/>
                    <a:pt x="4720626" y="1594076"/>
                  </a:cubicBezTo>
                  <a:cubicBezTo>
                    <a:pt x="4712089" y="1594803"/>
                    <a:pt x="4703760" y="1595832"/>
                    <a:pt x="4695215" y="1596400"/>
                  </a:cubicBezTo>
                  <a:cubicBezTo>
                    <a:pt x="4669182" y="1597969"/>
                    <a:pt x="4643112" y="1598756"/>
                    <a:pt x="4617116" y="1601107"/>
                  </a:cubicBezTo>
                  <a:cubicBezTo>
                    <a:pt x="4601208" y="1602502"/>
                    <a:pt x="4584802" y="1609727"/>
                    <a:pt x="4569913" y="1608091"/>
                  </a:cubicBezTo>
                  <a:cubicBezTo>
                    <a:pt x="4539567" y="1605002"/>
                    <a:pt x="4509928" y="1616632"/>
                    <a:pt x="4479392" y="1609630"/>
                  </a:cubicBezTo>
                  <a:cubicBezTo>
                    <a:pt x="4469938" y="1607574"/>
                    <a:pt x="4457412" y="1614456"/>
                    <a:pt x="4446151" y="1615312"/>
                  </a:cubicBezTo>
                  <a:cubicBezTo>
                    <a:pt x="4418004" y="1617453"/>
                    <a:pt x="4389812" y="1618656"/>
                    <a:pt x="4361619" y="1619859"/>
                  </a:cubicBezTo>
                  <a:cubicBezTo>
                    <a:pt x="4336341" y="1620921"/>
                    <a:pt x="4310204" y="1624377"/>
                    <a:pt x="4285695" y="1621164"/>
                  </a:cubicBezTo>
                  <a:cubicBezTo>
                    <a:pt x="4260004" y="1617695"/>
                    <a:pt x="4237099" y="1619427"/>
                    <a:pt x="4212667" y="1625940"/>
                  </a:cubicBezTo>
                  <a:cubicBezTo>
                    <a:pt x="4195929" y="1630357"/>
                    <a:pt x="4178068" y="1631689"/>
                    <a:pt x="4160628" y="1633627"/>
                  </a:cubicBezTo>
                  <a:cubicBezTo>
                    <a:pt x="4141833" y="1635789"/>
                    <a:pt x="4120875" y="1633504"/>
                    <a:pt x="4104018" y="1639495"/>
                  </a:cubicBezTo>
                  <a:cubicBezTo>
                    <a:pt x="4053828" y="1657296"/>
                    <a:pt x="4001698" y="1663104"/>
                    <a:pt x="3948438" y="1665671"/>
                  </a:cubicBezTo>
                  <a:cubicBezTo>
                    <a:pt x="3938718" y="1666140"/>
                    <a:pt x="3928697" y="1664427"/>
                    <a:pt x="3919256" y="1662527"/>
                  </a:cubicBezTo>
                  <a:cubicBezTo>
                    <a:pt x="3864147" y="1651058"/>
                    <a:pt x="3809587" y="1654944"/>
                    <a:pt x="3754603" y="1666227"/>
                  </a:cubicBezTo>
                  <a:cubicBezTo>
                    <a:pt x="3743223" y="1668658"/>
                    <a:pt x="3730411" y="1669591"/>
                    <a:pt x="3718852" y="1668265"/>
                  </a:cubicBezTo>
                  <a:cubicBezTo>
                    <a:pt x="3686318" y="1664340"/>
                    <a:pt x="3654585" y="1656767"/>
                    <a:pt x="3621934" y="1654418"/>
                  </a:cubicBezTo>
                  <a:cubicBezTo>
                    <a:pt x="3567977" y="1650585"/>
                    <a:pt x="3522560" y="1674431"/>
                    <a:pt x="3475226" y="1690838"/>
                  </a:cubicBezTo>
                  <a:cubicBezTo>
                    <a:pt x="3430187" y="1706349"/>
                    <a:pt x="3392759" y="1738285"/>
                    <a:pt x="3338395" y="1734157"/>
                  </a:cubicBezTo>
                  <a:cubicBezTo>
                    <a:pt x="3332924" y="1733793"/>
                    <a:pt x="3327102" y="1738312"/>
                    <a:pt x="3321128" y="1739699"/>
                  </a:cubicBezTo>
                  <a:cubicBezTo>
                    <a:pt x="3304749" y="1743471"/>
                    <a:pt x="3288400" y="1747867"/>
                    <a:pt x="3271751" y="1750083"/>
                  </a:cubicBezTo>
                  <a:cubicBezTo>
                    <a:pt x="3251431" y="1752946"/>
                    <a:pt x="3230601" y="1753322"/>
                    <a:pt x="3210267" y="1755871"/>
                  </a:cubicBezTo>
                  <a:cubicBezTo>
                    <a:pt x="3184115" y="1759015"/>
                    <a:pt x="3158504" y="1765272"/>
                    <a:pt x="3132456" y="1766527"/>
                  </a:cubicBezTo>
                  <a:cubicBezTo>
                    <a:pt x="3111463" y="1767539"/>
                    <a:pt x="3090384" y="1762749"/>
                    <a:pt x="3069450" y="1760933"/>
                  </a:cubicBezTo>
                  <a:cubicBezTo>
                    <a:pt x="3039909" y="1758434"/>
                    <a:pt x="3007693" y="1761086"/>
                    <a:pt x="2981357" y="1752311"/>
                  </a:cubicBezTo>
                  <a:cubicBezTo>
                    <a:pt x="2953242" y="1742995"/>
                    <a:pt x="2926767" y="1739406"/>
                    <a:pt x="2898350" y="1744071"/>
                  </a:cubicBezTo>
                  <a:cubicBezTo>
                    <a:pt x="2888878" y="1745627"/>
                    <a:pt x="2876949" y="1752794"/>
                    <a:pt x="2872998" y="1759731"/>
                  </a:cubicBezTo>
                  <a:cubicBezTo>
                    <a:pt x="2864196" y="1775222"/>
                    <a:pt x="2851302" y="1778512"/>
                    <a:pt x="2833363" y="1774197"/>
                  </a:cubicBezTo>
                  <a:cubicBezTo>
                    <a:pt x="2817796" y="1770553"/>
                    <a:pt x="2798835" y="1769271"/>
                    <a:pt x="2787932" y="1761321"/>
                  </a:cubicBezTo>
                  <a:cubicBezTo>
                    <a:pt x="2757035" y="1738800"/>
                    <a:pt x="2719092" y="1739844"/>
                    <a:pt x="2681851" y="1735206"/>
                  </a:cubicBezTo>
                  <a:cubicBezTo>
                    <a:pt x="2659116" y="1732377"/>
                    <a:pt x="2638112" y="1733233"/>
                    <a:pt x="2615692" y="1736981"/>
                  </a:cubicBezTo>
                  <a:cubicBezTo>
                    <a:pt x="2566996" y="1745293"/>
                    <a:pt x="2518963" y="1739133"/>
                    <a:pt x="2471401" y="1730598"/>
                  </a:cubicBezTo>
                  <a:cubicBezTo>
                    <a:pt x="2439951" y="1724896"/>
                    <a:pt x="2407862" y="1722048"/>
                    <a:pt x="2376602" y="1716179"/>
                  </a:cubicBezTo>
                  <a:cubicBezTo>
                    <a:pt x="2353197" y="1711657"/>
                    <a:pt x="2329742" y="1706039"/>
                    <a:pt x="2308117" y="1697980"/>
                  </a:cubicBezTo>
                  <a:cubicBezTo>
                    <a:pt x="2276760" y="1686151"/>
                    <a:pt x="2248972" y="1667403"/>
                    <a:pt x="2210156" y="1674611"/>
                  </a:cubicBezTo>
                  <a:cubicBezTo>
                    <a:pt x="2175975" y="1680965"/>
                    <a:pt x="2144400" y="1672601"/>
                    <a:pt x="2112456" y="1664725"/>
                  </a:cubicBezTo>
                  <a:cubicBezTo>
                    <a:pt x="2088991" y="1658951"/>
                    <a:pt x="2065524" y="1653018"/>
                    <a:pt x="2041401" y="1649787"/>
                  </a:cubicBezTo>
                  <a:cubicBezTo>
                    <a:pt x="2012771" y="1645989"/>
                    <a:pt x="1980804" y="1649728"/>
                    <a:pt x="1955072" y="1641394"/>
                  </a:cubicBezTo>
                  <a:cubicBezTo>
                    <a:pt x="1928153" y="1632648"/>
                    <a:pt x="1906514" y="1640440"/>
                    <a:pt x="1883129" y="1644393"/>
                  </a:cubicBezTo>
                  <a:cubicBezTo>
                    <a:pt x="1845824" y="1650585"/>
                    <a:pt x="1808893" y="1660526"/>
                    <a:pt x="1770492" y="1652019"/>
                  </a:cubicBezTo>
                  <a:cubicBezTo>
                    <a:pt x="1723819" y="1641714"/>
                    <a:pt x="1677489" y="1630452"/>
                    <a:pt x="1630653" y="1620782"/>
                  </a:cubicBezTo>
                  <a:cubicBezTo>
                    <a:pt x="1612549" y="1617102"/>
                    <a:pt x="1593218" y="1616151"/>
                    <a:pt x="1574457" y="1615016"/>
                  </a:cubicBezTo>
                  <a:cubicBezTo>
                    <a:pt x="1556686" y="1614146"/>
                    <a:pt x="1535710" y="1619551"/>
                    <a:pt x="1521784" y="1613632"/>
                  </a:cubicBezTo>
                  <a:cubicBezTo>
                    <a:pt x="1485979" y="1598408"/>
                    <a:pt x="1449621" y="1591844"/>
                    <a:pt x="1409187" y="1593793"/>
                  </a:cubicBezTo>
                  <a:cubicBezTo>
                    <a:pt x="1394024" y="1594524"/>
                    <a:pt x="1378911" y="1588189"/>
                    <a:pt x="1363496" y="1587676"/>
                  </a:cubicBezTo>
                  <a:cubicBezTo>
                    <a:pt x="1342425" y="1587124"/>
                    <a:pt x="1318117" y="1584058"/>
                    <a:pt x="1300134" y="1590889"/>
                  </a:cubicBezTo>
                  <a:cubicBezTo>
                    <a:pt x="1257854" y="1607051"/>
                    <a:pt x="1222495" y="1596986"/>
                    <a:pt x="1184306" y="1584859"/>
                  </a:cubicBezTo>
                  <a:cubicBezTo>
                    <a:pt x="1146708" y="1572861"/>
                    <a:pt x="1107302" y="1563776"/>
                    <a:pt x="1067600" y="1556587"/>
                  </a:cubicBezTo>
                  <a:cubicBezTo>
                    <a:pt x="1052669" y="1554011"/>
                    <a:pt x="1035245" y="1560344"/>
                    <a:pt x="1018967" y="1562226"/>
                  </a:cubicBezTo>
                  <a:cubicBezTo>
                    <a:pt x="1013150" y="1562822"/>
                    <a:pt x="1006759" y="1563601"/>
                    <a:pt x="1001437" y="1562287"/>
                  </a:cubicBezTo>
                  <a:cubicBezTo>
                    <a:pt x="949978" y="1549702"/>
                    <a:pt x="897913" y="1540756"/>
                    <a:pt x="843282" y="1551235"/>
                  </a:cubicBezTo>
                  <a:cubicBezTo>
                    <a:pt x="838267" y="1552263"/>
                    <a:pt x="832545" y="1550812"/>
                    <a:pt x="827437" y="1549959"/>
                  </a:cubicBezTo>
                  <a:cubicBezTo>
                    <a:pt x="802478" y="1545513"/>
                    <a:pt x="777945" y="1537750"/>
                    <a:pt x="752774" y="1536924"/>
                  </a:cubicBezTo>
                  <a:cubicBezTo>
                    <a:pt x="690717" y="1534893"/>
                    <a:pt x="628418" y="1535855"/>
                    <a:pt x="566053" y="1535567"/>
                  </a:cubicBezTo>
                  <a:cubicBezTo>
                    <a:pt x="562157" y="1535598"/>
                    <a:pt x="558075" y="1535795"/>
                    <a:pt x="554525" y="1534867"/>
                  </a:cubicBezTo>
                  <a:cubicBezTo>
                    <a:pt x="531261" y="1529239"/>
                    <a:pt x="511348" y="1532398"/>
                    <a:pt x="492526" y="1546173"/>
                  </a:cubicBezTo>
                  <a:cubicBezTo>
                    <a:pt x="484245" y="1552222"/>
                    <a:pt x="472725" y="1555759"/>
                    <a:pt x="462187" y="1559407"/>
                  </a:cubicBezTo>
                  <a:cubicBezTo>
                    <a:pt x="446667" y="1564864"/>
                    <a:pt x="430753" y="1570181"/>
                    <a:pt x="414568" y="1573944"/>
                  </a:cubicBezTo>
                  <a:cubicBezTo>
                    <a:pt x="398570" y="1577539"/>
                    <a:pt x="381458" y="1582287"/>
                    <a:pt x="365802" y="1580845"/>
                  </a:cubicBezTo>
                  <a:cubicBezTo>
                    <a:pt x="337622" y="1578281"/>
                    <a:pt x="310567" y="1570797"/>
                    <a:pt x="282687" y="1566332"/>
                  </a:cubicBezTo>
                  <a:cubicBezTo>
                    <a:pt x="273064" y="1564756"/>
                    <a:pt x="262582" y="1565577"/>
                    <a:pt x="252662" y="1565897"/>
                  </a:cubicBezTo>
                  <a:cubicBezTo>
                    <a:pt x="229895" y="1566525"/>
                    <a:pt x="206788" y="1572190"/>
                    <a:pt x="185558" y="1560187"/>
                  </a:cubicBezTo>
                  <a:cubicBezTo>
                    <a:pt x="165921" y="1548893"/>
                    <a:pt x="146848" y="1553421"/>
                    <a:pt x="127273" y="1563624"/>
                  </a:cubicBezTo>
                  <a:cubicBezTo>
                    <a:pt x="113205" y="1570894"/>
                    <a:pt x="97127" y="1576849"/>
                    <a:pt x="81114" y="1580132"/>
                  </a:cubicBezTo>
                  <a:cubicBezTo>
                    <a:pt x="59119" y="1584644"/>
                    <a:pt x="37222" y="1587113"/>
                    <a:pt x="13214" y="1586229"/>
                  </a:cubicBezTo>
                  <a:lnTo>
                    <a:pt x="0" y="1585408"/>
                  </a:lnTo>
                  <a:lnTo>
                    <a:pt x="0" y="1251083"/>
                  </a:lnTo>
                  <a:lnTo>
                    <a:pt x="4829" y="1250628"/>
                  </a:lnTo>
                  <a:cubicBezTo>
                    <a:pt x="19743" y="1248810"/>
                    <a:pt x="33925" y="1243890"/>
                    <a:pt x="48555" y="1240203"/>
                  </a:cubicBezTo>
                  <a:cubicBezTo>
                    <a:pt x="56634" y="1238087"/>
                    <a:pt x="65164" y="1233125"/>
                    <a:pt x="72789" y="1233698"/>
                  </a:cubicBezTo>
                  <a:cubicBezTo>
                    <a:pt x="116985" y="1237061"/>
                    <a:pt x="156575" y="1221656"/>
                    <a:pt x="197847" y="1212918"/>
                  </a:cubicBezTo>
                  <a:cubicBezTo>
                    <a:pt x="216941" y="1208859"/>
                    <a:pt x="234655" y="1200472"/>
                    <a:pt x="253067" y="1194405"/>
                  </a:cubicBezTo>
                  <a:cubicBezTo>
                    <a:pt x="257858" y="1192761"/>
                    <a:pt x="263240" y="1191246"/>
                    <a:pt x="268116" y="1191325"/>
                  </a:cubicBezTo>
                  <a:cubicBezTo>
                    <a:pt x="296002" y="1191864"/>
                    <a:pt x="323734" y="1193195"/>
                    <a:pt x="351434" y="1193900"/>
                  </a:cubicBezTo>
                  <a:cubicBezTo>
                    <a:pt x="376602" y="1194570"/>
                    <a:pt x="401901" y="1193978"/>
                    <a:pt x="414867" y="1216423"/>
                  </a:cubicBezTo>
                  <a:cubicBezTo>
                    <a:pt x="416792" y="1219940"/>
                    <a:pt x="422751" y="1222321"/>
                    <a:pt x="427335" y="1224454"/>
                  </a:cubicBezTo>
                  <a:cubicBezTo>
                    <a:pt x="498086" y="1257296"/>
                    <a:pt x="534972" y="1254575"/>
                    <a:pt x="600582" y="1213120"/>
                  </a:cubicBezTo>
                  <a:cubicBezTo>
                    <a:pt x="607391" y="1208869"/>
                    <a:pt x="622223" y="1205328"/>
                    <a:pt x="627039" y="1208235"/>
                  </a:cubicBezTo>
                  <a:cubicBezTo>
                    <a:pt x="667947" y="1232315"/>
                    <a:pt x="711159" y="1227406"/>
                    <a:pt x="756446" y="1217062"/>
                  </a:cubicBezTo>
                  <a:cubicBezTo>
                    <a:pt x="768198" y="1214299"/>
                    <a:pt x="784916" y="1213493"/>
                    <a:pt x="794106" y="1218229"/>
                  </a:cubicBezTo>
                  <a:cubicBezTo>
                    <a:pt x="837831" y="1240132"/>
                    <a:pt x="883345" y="1234486"/>
                    <a:pt x="929268" y="1225211"/>
                  </a:cubicBezTo>
                  <a:cubicBezTo>
                    <a:pt x="936407" y="1223768"/>
                    <a:pt x="944870" y="1217395"/>
                    <a:pt x="947713" y="1211766"/>
                  </a:cubicBezTo>
                  <a:cubicBezTo>
                    <a:pt x="957859" y="1191817"/>
                    <a:pt x="978341" y="1184237"/>
                    <a:pt x="1001014" y="1177651"/>
                  </a:cubicBezTo>
                  <a:cubicBezTo>
                    <a:pt x="1036739" y="1166984"/>
                    <a:pt x="1071804" y="1154778"/>
                    <a:pt x="1107747" y="1144571"/>
                  </a:cubicBezTo>
                  <a:cubicBezTo>
                    <a:pt x="1116591" y="1142105"/>
                    <a:pt x="1127732" y="1142824"/>
                    <a:pt x="1137175" y="1144721"/>
                  </a:cubicBezTo>
                  <a:cubicBezTo>
                    <a:pt x="1169439" y="1151170"/>
                    <a:pt x="1190621" y="1170237"/>
                    <a:pt x="1213670" y="1187646"/>
                  </a:cubicBezTo>
                  <a:cubicBezTo>
                    <a:pt x="1223783" y="1195319"/>
                    <a:pt x="1237474" y="1200466"/>
                    <a:pt x="1250725" y="1204534"/>
                  </a:cubicBezTo>
                  <a:cubicBezTo>
                    <a:pt x="1285128" y="1214961"/>
                    <a:pt x="1320250" y="1224096"/>
                    <a:pt x="1355013" y="1233876"/>
                  </a:cubicBezTo>
                  <a:cubicBezTo>
                    <a:pt x="1358370" y="1234813"/>
                    <a:pt x="1361226" y="1237500"/>
                    <a:pt x="1363867" y="1239727"/>
                  </a:cubicBezTo>
                  <a:cubicBezTo>
                    <a:pt x="1390329" y="1263248"/>
                    <a:pt x="1416604" y="1286933"/>
                    <a:pt x="1443262" y="1310445"/>
                  </a:cubicBezTo>
                  <a:cubicBezTo>
                    <a:pt x="1448347" y="1314908"/>
                    <a:pt x="1455513" y="1318016"/>
                    <a:pt x="1460979" y="1322303"/>
                  </a:cubicBezTo>
                  <a:cubicBezTo>
                    <a:pt x="1468669" y="1328210"/>
                    <a:pt x="1478286" y="1333711"/>
                    <a:pt x="1482536" y="1341039"/>
                  </a:cubicBezTo>
                  <a:cubicBezTo>
                    <a:pt x="1495726" y="1364100"/>
                    <a:pt x="1519349" y="1373163"/>
                    <a:pt x="1548717" y="1376141"/>
                  </a:cubicBezTo>
                  <a:cubicBezTo>
                    <a:pt x="1575545" y="1378927"/>
                    <a:pt x="1602342" y="1381090"/>
                    <a:pt x="1629003" y="1384512"/>
                  </a:cubicBezTo>
                  <a:cubicBezTo>
                    <a:pt x="1661543" y="1388593"/>
                    <a:pt x="1693912" y="1393153"/>
                    <a:pt x="1726123" y="1398505"/>
                  </a:cubicBezTo>
                  <a:cubicBezTo>
                    <a:pt x="1740066" y="1400816"/>
                    <a:pt x="1754811" y="1403557"/>
                    <a:pt x="1766964" y="1409092"/>
                  </a:cubicBezTo>
                  <a:cubicBezTo>
                    <a:pt x="1801017" y="1424400"/>
                    <a:pt x="1837141" y="1434114"/>
                    <a:pt x="1875994" y="1427691"/>
                  </a:cubicBezTo>
                  <a:cubicBezTo>
                    <a:pt x="1907115" y="1422580"/>
                    <a:pt x="1933803" y="1430553"/>
                    <a:pt x="1953935" y="1444021"/>
                  </a:cubicBezTo>
                  <a:cubicBezTo>
                    <a:pt x="1990575" y="1468464"/>
                    <a:pt x="2028191" y="1460686"/>
                    <a:pt x="2065495" y="1450414"/>
                  </a:cubicBezTo>
                  <a:cubicBezTo>
                    <a:pt x="2084723" y="1445093"/>
                    <a:pt x="2100691" y="1444951"/>
                    <a:pt x="2119362" y="1448287"/>
                  </a:cubicBezTo>
                  <a:cubicBezTo>
                    <a:pt x="2162602" y="1456090"/>
                    <a:pt x="2192468" y="1481487"/>
                    <a:pt x="2221201" y="1503642"/>
                  </a:cubicBezTo>
                  <a:cubicBezTo>
                    <a:pt x="2245688" y="1522550"/>
                    <a:pt x="2272668" y="1532548"/>
                    <a:pt x="2302040" y="1539608"/>
                  </a:cubicBezTo>
                  <a:cubicBezTo>
                    <a:pt x="2339105" y="1548650"/>
                    <a:pt x="2367870" y="1543183"/>
                    <a:pt x="2384113" y="1516348"/>
                  </a:cubicBezTo>
                  <a:cubicBezTo>
                    <a:pt x="2388617" y="1508754"/>
                    <a:pt x="2396755" y="1499730"/>
                    <a:pt x="2405786" y="1497098"/>
                  </a:cubicBezTo>
                  <a:cubicBezTo>
                    <a:pt x="2449381" y="1484011"/>
                    <a:pt x="2493321" y="1465885"/>
                    <a:pt x="2541024" y="1473316"/>
                  </a:cubicBezTo>
                  <a:cubicBezTo>
                    <a:pt x="2606979" y="1483476"/>
                    <a:pt x="2670700" y="1479620"/>
                    <a:pt x="2735378" y="1463319"/>
                  </a:cubicBezTo>
                  <a:cubicBezTo>
                    <a:pt x="2840290" y="1436918"/>
                    <a:pt x="2945143" y="1409264"/>
                    <a:pt x="3056752" y="1408590"/>
                  </a:cubicBezTo>
                  <a:cubicBezTo>
                    <a:pt x="3075255" y="1408484"/>
                    <a:pt x="3096759" y="1397873"/>
                    <a:pt x="3112247" y="1387711"/>
                  </a:cubicBezTo>
                  <a:cubicBezTo>
                    <a:pt x="3141904" y="1368391"/>
                    <a:pt x="3140475" y="1367046"/>
                    <a:pt x="3175396" y="1380116"/>
                  </a:cubicBezTo>
                  <a:cubicBezTo>
                    <a:pt x="3183734" y="1383324"/>
                    <a:pt x="3193949" y="1385028"/>
                    <a:pt x="3200231" y="1390061"/>
                  </a:cubicBezTo>
                  <a:cubicBezTo>
                    <a:pt x="3232249" y="1415668"/>
                    <a:pt x="3269837" y="1407264"/>
                    <a:pt x="3307359" y="1401532"/>
                  </a:cubicBezTo>
                  <a:cubicBezTo>
                    <a:pt x="3313931" y="1400431"/>
                    <a:pt x="3321847" y="1398950"/>
                    <a:pt x="3327591" y="1400871"/>
                  </a:cubicBezTo>
                  <a:cubicBezTo>
                    <a:pt x="3353529" y="1409506"/>
                    <a:pt x="3374940" y="1405023"/>
                    <a:pt x="3396452" y="1390488"/>
                  </a:cubicBezTo>
                  <a:cubicBezTo>
                    <a:pt x="3415136" y="1377975"/>
                    <a:pt x="3436965" y="1370017"/>
                    <a:pt x="3460402" y="1383325"/>
                  </a:cubicBezTo>
                  <a:cubicBezTo>
                    <a:pt x="3512481" y="1412831"/>
                    <a:pt x="3566594" y="1411791"/>
                    <a:pt x="3622771" y="1388838"/>
                  </a:cubicBezTo>
                  <a:cubicBezTo>
                    <a:pt x="3662895" y="1372465"/>
                    <a:pt x="3702976" y="1367237"/>
                    <a:pt x="3746637" y="1379728"/>
                  </a:cubicBezTo>
                  <a:cubicBezTo>
                    <a:pt x="3763431" y="1384568"/>
                    <a:pt x="3784631" y="1379779"/>
                    <a:pt x="3803936" y="1380104"/>
                  </a:cubicBezTo>
                  <a:cubicBezTo>
                    <a:pt x="3814852" y="1380206"/>
                    <a:pt x="3826912" y="1379781"/>
                    <a:pt x="3836429" y="1383246"/>
                  </a:cubicBezTo>
                  <a:cubicBezTo>
                    <a:pt x="3861796" y="1392067"/>
                    <a:pt x="3885544" y="1403791"/>
                    <a:pt x="3911096" y="1412447"/>
                  </a:cubicBezTo>
                  <a:cubicBezTo>
                    <a:pt x="3923375" y="1416563"/>
                    <a:pt x="3937880" y="1418374"/>
                    <a:pt x="3951494" y="1417876"/>
                  </a:cubicBezTo>
                  <a:cubicBezTo>
                    <a:pt x="3991770" y="1416719"/>
                    <a:pt x="4032008" y="1414779"/>
                    <a:pt x="4071982" y="1411440"/>
                  </a:cubicBezTo>
                  <a:cubicBezTo>
                    <a:pt x="4137967" y="1406061"/>
                    <a:pt x="4205006" y="1402357"/>
                    <a:pt x="4250380" y="1353404"/>
                  </a:cubicBezTo>
                  <a:cubicBezTo>
                    <a:pt x="4254089" y="1349458"/>
                    <a:pt x="4262340" y="1346862"/>
                    <a:pt x="4268920" y="1345917"/>
                  </a:cubicBezTo>
                  <a:cubicBezTo>
                    <a:pt x="4299294" y="1341472"/>
                    <a:pt x="4330574" y="1339650"/>
                    <a:pt x="4360470" y="1333343"/>
                  </a:cubicBezTo>
                  <a:cubicBezTo>
                    <a:pt x="4384386" y="1328268"/>
                    <a:pt x="4404468" y="1328555"/>
                    <a:pt x="4423403" y="1341452"/>
                  </a:cubicBezTo>
                  <a:cubicBezTo>
                    <a:pt x="4448189" y="1358462"/>
                    <a:pt x="4477861" y="1367704"/>
                    <a:pt x="4509460" y="1360374"/>
                  </a:cubicBezTo>
                  <a:cubicBezTo>
                    <a:pt x="4541065" y="1353201"/>
                    <a:pt x="4562648" y="1364401"/>
                    <a:pt x="4586780" y="1375951"/>
                  </a:cubicBezTo>
                  <a:cubicBezTo>
                    <a:pt x="4604332" y="1384363"/>
                    <a:pt x="4624329" y="1395013"/>
                    <a:pt x="4643424" y="1395033"/>
                  </a:cubicBezTo>
                  <a:cubicBezTo>
                    <a:pt x="4686675" y="1394988"/>
                    <a:pt x="4725358" y="1425453"/>
                    <a:pt x="4771320" y="1404876"/>
                  </a:cubicBezTo>
                  <a:cubicBezTo>
                    <a:pt x="4774371" y="1403474"/>
                    <a:pt x="4780158" y="1406334"/>
                    <a:pt x="4784667" y="1406901"/>
                  </a:cubicBezTo>
                  <a:cubicBezTo>
                    <a:pt x="4820721" y="1411127"/>
                    <a:pt x="4854069" y="1403711"/>
                    <a:pt x="4879368" y="1382875"/>
                  </a:cubicBezTo>
                  <a:cubicBezTo>
                    <a:pt x="4912543" y="1355694"/>
                    <a:pt x="4950522" y="1351352"/>
                    <a:pt x="4993296" y="1357609"/>
                  </a:cubicBezTo>
                  <a:cubicBezTo>
                    <a:pt x="5007034" y="1359614"/>
                    <a:pt x="5020731" y="1360837"/>
                    <a:pt x="5034636" y="1362363"/>
                  </a:cubicBezTo>
                  <a:cubicBezTo>
                    <a:pt x="5053449" y="1364595"/>
                    <a:pt x="5072464" y="1366976"/>
                    <a:pt x="5091273" y="1369207"/>
                  </a:cubicBezTo>
                  <a:cubicBezTo>
                    <a:pt x="5109504" y="1371467"/>
                    <a:pt x="5129782" y="1375825"/>
                    <a:pt x="5143127" y="1361686"/>
                  </a:cubicBezTo>
                  <a:cubicBezTo>
                    <a:pt x="5154621" y="1349517"/>
                    <a:pt x="5163226" y="1350201"/>
                    <a:pt x="5174789" y="1359688"/>
                  </a:cubicBezTo>
                  <a:cubicBezTo>
                    <a:pt x="5214968" y="1392905"/>
                    <a:pt x="5262677" y="1412577"/>
                    <a:pt x="5322233" y="1411274"/>
                  </a:cubicBezTo>
                  <a:cubicBezTo>
                    <a:pt x="5334495" y="1410998"/>
                    <a:pt x="5347041" y="1412589"/>
                    <a:pt x="5359206" y="1414357"/>
                  </a:cubicBezTo>
                  <a:cubicBezTo>
                    <a:pt x="5366661" y="1415410"/>
                    <a:pt x="5375679" y="1416546"/>
                    <a:pt x="5380352" y="1420558"/>
                  </a:cubicBezTo>
                  <a:cubicBezTo>
                    <a:pt x="5416702" y="1451134"/>
                    <a:pt x="5461130" y="1471435"/>
                    <a:pt x="5509233" y="1487165"/>
                  </a:cubicBezTo>
                  <a:cubicBezTo>
                    <a:pt x="5526453" y="1492769"/>
                    <a:pt x="5544842" y="1498316"/>
                    <a:pt x="5563203" y="1499314"/>
                  </a:cubicBezTo>
                  <a:cubicBezTo>
                    <a:pt x="5582343" y="1500274"/>
                    <a:pt x="5602213" y="1496178"/>
                    <a:pt x="5621569" y="1493518"/>
                  </a:cubicBezTo>
                  <a:cubicBezTo>
                    <a:pt x="5632992" y="1492027"/>
                    <a:pt x="5646218" y="1491546"/>
                    <a:pt x="5655136" y="1486565"/>
                  </a:cubicBezTo>
                  <a:cubicBezTo>
                    <a:pt x="5683412" y="1470920"/>
                    <a:pt x="5710663" y="1454227"/>
                    <a:pt x="5736883" y="1436327"/>
                  </a:cubicBezTo>
                  <a:cubicBezTo>
                    <a:pt x="5759329" y="1420964"/>
                    <a:pt x="5763896" y="1418703"/>
                    <a:pt x="5784777" y="1435588"/>
                  </a:cubicBezTo>
                  <a:cubicBezTo>
                    <a:pt x="5806265" y="1452914"/>
                    <a:pt x="5832384" y="1461227"/>
                    <a:pt x="5860952" y="1463773"/>
                  </a:cubicBezTo>
                  <a:cubicBezTo>
                    <a:pt x="5906149" y="1467715"/>
                    <a:pt x="5951689" y="1470699"/>
                    <a:pt x="5997123" y="1471491"/>
                  </a:cubicBezTo>
                  <a:cubicBezTo>
                    <a:pt x="6038268" y="1472175"/>
                    <a:pt x="6057205" y="1456823"/>
                    <a:pt x="6063793" y="1423706"/>
                  </a:cubicBezTo>
                  <a:cubicBezTo>
                    <a:pt x="6067583" y="1405318"/>
                    <a:pt x="6072658" y="1385299"/>
                    <a:pt x="6097303" y="1379247"/>
                  </a:cubicBezTo>
                  <a:cubicBezTo>
                    <a:pt x="6137553" y="1369459"/>
                    <a:pt x="6179569" y="1363982"/>
                    <a:pt x="6197741" y="1324656"/>
                  </a:cubicBezTo>
                  <a:cubicBezTo>
                    <a:pt x="6209228" y="1332576"/>
                    <a:pt x="6216273" y="1337259"/>
                    <a:pt x="6223125" y="1341950"/>
                  </a:cubicBezTo>
                  <a:cubicBezTo>
                    <a:pt x="6242068" y="1355004"/>
                    <a:pt x="6280258" y="1359128"/>
                    <a:pt x="6298923" y="1346144"/>
                  </a:cubicBezTo>
                  <a:cubicBezTo>
                    <a:pt x="6326456" y="1327240"/>
                    <a:pt x="6352664" y="1329272"/>
                    <a:pt x="6380532" y="1341582"/>
                  </a:cubicBezTo>
                  <a:cubicBezTo>
                    <a:pt x="6427106" y="1361936"/>
                    <a:pt x="6477590" y="1354322"/>
                    <a:pt x="6523222" y="1343021"/>
                  </a:cubicBezTo>
                  <a:cubicBezTo>
                    <a:pt x="6557692" y="1334610"/>
                    <a:pt x="6594223" y="1320451"/>
                    <a:pt x="6615600" y="1291015"/>
                  </a:cubicBezTo>
                  <a:cubicBezTo>
                    <a:pt x="6622353" y="1281587"/>
                    <a:pt x="6638269" y="1276267"/>
                    <a:pt x="6650812" y="1269700"/>
                  </a:cubicBezTo>
                  <a:cubicBezTo>
                    <a:pt x="6661270" y="1264331"/>
                    <a:pt x="6672325" y="1259247"/>
                    <a:pt x="6684030" y="1255543"/>
                  </a:cubicBezTo>
                  <a:cubicBezTo>
                    <a:pt x="6696499" y="1251489"/>
                    <a:pt x="6710255" y="1245804"/>
                    <a:pt x="6722764" y="1246615"/>
                  </a:cubicBezTo>
                  <a:cubicBezTo>
                    <a:pt x="6760669" y="1248867"/>
                    <a:pt x="6790221" y="1239438"/>
                    <a:pt x="6815757" y="1215451"/>
                  </a:cubicBezTo>
                  <a:cubicBezTo>
                    <a:pt x="6828992" y="1203043"/>
                    <a:pt x="6848714" y="1187812"/>
                    <a:pt x="6866200" y="1186810"/>
                  </a:cubicBezTo>
                  <a:cubicBezTo>
                    <a:pt x="6908748" y="1184290"/>
                    <a:pt x="6943582" y="1171310"/>
                    <a:pt x="6981228" y="1155999"/>
                  </a:cubicBezTo>
                  <a:cubicBezTo>
                    <a:pt x="7005498" y="1146197"/>
                    <a:pt x="7033203" y="1138898"/>
                    <a:pt x="7059255" y="1129638"/>
                  </a:cubicBezTo>
                  <a:cubicBezTo>
                    <a:pt x="7089708" y="1118754"/>
                    <a:pt x="7123173" y="1113688"/>
                    <a:pt x="7140774" y="1086787"/>
                  </a:cubicBezTo>
                  <a:cubicBezTo>
                    <a:pt x="7142774" y="1083867"/>
                    <a:pt x="7149168" y="1083087"/>
                    <a:pt x="7152150" y="1080276"/>
                  </a:cubicBezTo>
                  <a:cubicBezTo>
                    <a:pt x="7161669" y="1071656"/>
                    <a:pt x="7174137" y="1063523"/>
                    <a:pt x="7178911" y="1053404"/>
                  </a:cubicBezTo>
                  <a:cubicBezTo>
                    <a:pt x="7192683" y="1023864"/>
                    <a:pt x="7203105" y="993543"/>
                    <a:pt x="7215302" y="963609"/>
                  </a:cubicBezTo>
                  <a:cubicBezTo>
                    <a:pt x="7217917" y="957204"/>
                    <a:pt x="7220252" y="949088"/>
                    <a:pt x="7226104" y="945196"/>
                  </a:cubicBezTo>
                  <a:cubicBezTo>
                    <a:pt x="7259903" y="922850"/>
                    <a:pt x="7294324" y="901259"/>
                    <a:pt x="7329145" y="879964"/>
                  </a:cubicBezTo>
                  <a:cubicBezTo>
                    <a:pt x="7343153" y="871441"/>
                    <a:pt x="7355416" y="875246"/>
                    <a:pt x="7368683" y="883708"/>
                  </a:cubicBezTo>
                  <a:cubicBezTo>
                    <a:pt x="7381539" y="891720"/>
                    <a:pt x="7397326" y="899904"/>
                    <a:pt x="7412980" y="901348"/>
                  </a:cubicBezTo>
                  <a:cubicBezTo>
                    <a:pt x="7444287" y="904075"/>
                    <a:pt x="7476599" y="903459"/>
                    <a:pt x="7508285" y="901932"/>
                  </a:cubicBezTo>
                  <a:cubicBezTo>
                    <a:pt x="7520142" y="901360"/>
                    <a:pt x="7532504" y="895115"/>
                    <a:pt x="7543367" y="890040"/>
                  </a:cubicBezTo>
                  <a:cubicBezTo>
                    <a:pt x="7563943" y="880416"/>
                    <a:pt x="7582823" y="867892"/>
                    <a:pt x="7604247" y="859640"/>
                  </a:cubicBezTo>
                  <a:cubicBezTo>
                    <a:pt x="7629118" y="850124"/>
                    <a:pt x="7643637" y="836083"/>
                    <a:pt x="7650214" y="814893"/>
                  </a:cubicBezTo>
                  <a:cubicBezTo>
                    <a:pt x="7659996" y="783349"/>
                    <a:pt x="7685780" y="760447"/>
                    <a:pt x="7716618" y="741384"/>
                  </a:cubicBezTo>
                  <a:cubicBezTo>
                    <a:pt x="7755776" y="717054"/>
                    <a:pt x="7803842" y="715836"/>
                    <a:pt x="7849257" y="708153"/>
                  </a:cubicBezTo>
                  <a:cubicBezTo>
                    <a:pt x="7866654" y="705274"/>
                    <a:pt x="7884648" y="702680"/>
                    <a:pt x="7900340" y="696745"/>
                  </a:cubicBezTo>
                  <a:cubicBezTo>
                    <a:pt x="7959856" y="674415"/>
                    <a:pt x="8019419" y="653027"/>
                    <a:pt x="8085922" y="650290"/>
                  </a:cubicBezTo>
                  <a:cubicBezTo>
                    <a:pt x="8091363" y="650028"/>
                    <a:pt x="8096784" y="649297"/>
                    <a:pt x="8102187" y="648251"/>
                  </a:cubicBezTo>
                  <a:cubicBezTo>
                    <a:pt x="8149113" y="639554"/>
                    <a:pt x="8197783" y="634697"/>
                    <a:pt x="8229960" y="598934"/>
                  </a:cubicBezTo>
                  <a:cubicBezTo>
                    <a:pt x="8235879" y="592372"/>
                    <a:pt x="8249977" y="589809"/>
                    <a:pt x="8260743" y="586776"/>
                  </a:cubicBezTo>
                  <a:cubicBezTo>
                    <a:pt x="8279402" y="581797"/>
                    <a:pt x="8291640" y="572890"/>
                    <a:pt x="8297724" y="557687"/>
                  </a:cubicBezTo>
                  <a:cubicBezTo>
                    <a:pt x="8307955" y="531456"/>
                    <a:pt x="8320347" y="505592"/>
                    <a:pt x="8329397" y="479103"/>
                  </a:cubicBezTo>
                  <a:cubicBezTo>
                    <a:pt x="8335728" y="460909"/>
                    <a:pt x="8348665" y="450397"/>
                    <a:pt x="8369109" y="442035"/>
                  </a:cubicBezTo>
                  <a:cubicBezTo>
                    <a:pt x="8380576" y="437403"/>
                    <a:pt x="8390254" y="427991"/>
                    <a:pt x="8398212" y="419288"/>
                  </a:cubicBezTo>
                  <a:cubicBezTo>
                    <a:pt x="8407837" y="408781"/>
                    <a:pt x="8412443" y="395219"/>
                    <a:pt x="8423091" y="385761"/>
                  </a:cubicBezTo>
                  <a:cubicBezTo>
                    <a:pt x="8449039" y="362224"/>
                    <a:pt x="8456213" y="337239"/>
                    <a:pt x="8445807" y="307296"/>
                  </a:cubicBezTo>
                  <a:cubicBezTo>
                    <a:pt x="8436540" y="280748"/>
                    <a:pt x="8455797" y="243723"/>
                    <a:pt x="8483136" y="236912"/>
                  </a:cubicBezTo>
                  <a:cubicBezTo>
                    <a:pt x="8513359" y="229334"/>
                    <a:pt x="8533628" y="213293"/>
                    <a:pt x="8554397" y="195498"/>
                  </a:cubicBezTo>
                  <a:cubicBezTo>
                    <a:pt x="8565995" y="185523"/>
                    <a:pt x="8582515" y="176566"/>
                    <a:pt x="8598729" y="173430"/>
                  </a:cubicBezTo>
                  <a:cubicBezTo>
                    <a:pt x="8660300" y="161360"/>
                    <a:pt x="8719345" y="169655"/>
                    <a:pt x="8779113" y="184822"/>
                  </a:cubicBezTo>
                  <a:cubicBezTo>
                    <a:pt x="8818165" y="194711"/>
                    <a:pt x="8861082" y="195780"/>
                    <a:pt x="8902517" y="198490"/>
                  </a:cubicBezTo>
                  <a:cubicBezTo>
                    <a:pt x="8915416" y="199280"/>
                    <a:pt x="8931592" y="195363"/>
                    <a:pt x="8942393" y="189035"/>
                  </a:cubicBezTo>
                  <a:cubicBezTo>
                    <a:pt x="8980304" y="167119"/>
                    <a:pt x="9017990" y="144586"/>
                    <a:pt x="9053027" y="119670"/>
                  </a:cubicBezTo>
                  <a:cubicBezTo>
                    <a:pt x="9085607" y="96286"/>
                    <a:pt x="9123074" y="85377"/>
                    <a:pt x="9164008" y="85758"/>
                  </a:cubicBezTo>
                  <a:cubicBezTo>
                    <a:pt x="9193832" y="86047"/>
                    <a:pt x="9220467" y="80839"/>
                    <a:pt x="9248172" y="73540"/>
                  </a:cubicBezTo>
                  <a:cubicBezTo>
                    <a:pt x="9271257" y="67405"/>
                    <a:pt x="9296748" y="62723"/>
                    <a:pt x="9320568" y="63772"/>
                  </a:cubicBezTo>
                  <a:cubicBezTo>
                    <a:pt x="9353959" y="65301"/>
                    <a:pt x="9381150" y="59440"/>
                    <a:pt x="9407003" y="42029"/>
                  </a:cubicBezTo>
                  <a:cubicBezTo>
                    <a:pt x="9420777" y="32732"/>
                    <a:pt x="9438831" y="27312"/>
                    <a:pt x="9455456" y="20546"/>
                  </a:cubicBezTo>
                  <a:close/>
                </a:path>
              </a:pathLst>
            </a:custGeom>
            <a:blipFill>
              <a:blip r:embed="rId3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301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6A18D2-2FFB-7648-B030-ECA59AE7D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088" y="1641752"/>
            <a:ext cx="3527425" cy="4366936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E3467-8E01-3944-A791-21F88D2F6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2081" y="1641752"/>
            <a:ext cx="5260975" cy="3960000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Methodology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OSEMN Framework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Obtain | Scrub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Exploratory Data Analysis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Sentiment Modeling</a:t>
            </a:r>
          </a:p>
          <a:p>
            <a:pPr lvl="1"/>
            <a:r>
              <a:rPr lang="en-US" dirty="0">
                <a:solidFill>
                  <a:schemeClr val="bg1">
                    <a:alpha val="80000"/>
                  </a:schemeClr>
                </a:solidFill>
              </a:rPr>
              <a:t>Interpret Results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Limitations &amp; Future Work</a:t>
            </a:r>
          </a:p>
          <a:p>
            <a:r>
              <a:rPr lang="en-US" sz="2400" dirty="0">
                <a:solidFill>
                  <a:schemeClr val="bg1">
                    <a:alpha val="80000"/>
                  </a:schemeClr>
                </a:solidFill>
              </a:rPr>
              <a:t>Thank You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4728F330-19FB-4D39-BD0F-53032ABFE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30220D63-6F38-42F9-8AAD-3B1363A4F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7B054CB-4DA3-4EDD-B196-A5DDD1E4E6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99649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52">
            <a:extLst>
              <a:ext uri="{FF2B5EF4-FFF2-40B4-BE49-F238E27FC236}">
                <a16:creationId xmlns:a16="http://schemas.microsoft.com/office/drawing/2014/main" id="{5FEF463D-EE6B-46FF-B7C7-74B09A96C8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id="{11A27B3A-460C-4100-99B5-817F25979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089" y="1498602"/>
            <a:ext cx="4403345" cy="3940174"/>
            <a:chOff x="827089" y="1498602"/>
            <a:chExt cx="4403345" cy="3940174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5450488-7F33-43E4-B4DA-CAB50A1CC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EE5154B2-BEF9-4C08-B6B1-9DED9F17C4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27089" y="1498602"/>
              <a:ext cx="4403345" cy="3940174"/>
            </a:xfrm>
            <a:custGeom>
              <a:avLst/>
              <a:gdLst>
                <a:gd name="connsiteX0" fmla="*/ 0 w 5260975"/>
                <a:gd name="connsiteY0" fmla="*/ 0 h 4707593"/>
                <a:gd name="connsiteX1" fmla="*/ 5260975 w 5260975"/>
                <a:gd name="connsiteY1" fmla="*/ 0 h 4707593"/>
                <a:gd name="connsiteX2" fmla="*/ 5260975 w 5260975"/>
                <a:gd name="connsiteY2" fmla="*/ 3296937 h 4707593"/>
                <a:gd name="connsiteX3" fmla="*/ 5260975 w 5260975"/>
                <a:gd name="connsiteY3" fmla="*/ 3518571 h 4707593"/>
                <a:gd name="connsiteX4" fmla="*/ 5226504 w 5260975"/>
                <a:gd name="connsiteY4" fmla="*/ 3534000 h 4707593"/>
                <a:gd name="connsiteX5" fmla="*/ 5206341 w 5260975"/>
                <a:gd name="connsiteY5" fmla="*/ 3542065 h 4707593"/>
                <a:gd name="connsiteX6" fmla="*/ 5123287 w 5260975"/>
                <a:gd name="connsiteY6" fmla="*/ 3594010 h 4707593"/>
                <a:gd name="connsiteX7" fmla="*/ 5048107 w 5260975"/>
                <a:gd name="connsiteY7" fmla="*/ 3658244 h 4707593"/>
                <a:gd name="connsiteX8" fmla="*/ 4992899 w 5260975"/>
                <a:gd name="connsiteY8" fmla="*/ 3734479 h 4707593"/>
                <a:gd name="connsiteX9" fmla="*/ 4977440 w 5260975"/>
                <a:gd name="connsiteY9" fmla="*/ 3752627 h 4707593"/>
                <a:gd name="connsiteX10" fmla="*/ 4935194 w 5260975"/>
                <a:gd name="connsiteY10" fmla="*/ 3775382 h 4707593"/>
                <a:gd name="connsiteX11" fmla="*/ 4897844 w 5260975"/>
                <a:gd name="connsiteY11" fmla="*/ 3792472 h 4707593"/>
                <a:gd name="connsiteX12" fmla="*/ 4870767 w 5260975"/>
                <a:gd name="connsiteY12" fmla="*/ 3811388 h 4707593"/>
                <a:gd name="connsiteX13" fmla="*/ 4847917 w 5260975"/>
                <a:gd name="connsiteY13" fmla="*/ 3828767 h 4707593"/>
                <a:gd name="connsiteX14" fmla="*/ 4796163 w 5260975"/>
                <a:gd name="connsiteY14" fmla="*/ 3873702 h 4707593"/>
                <a:gd name="connsiteX15" fmla="*/ 4738843 w 5260975"/>
                <a:gd name="connsiteY15" fmla="*/ 3911628 h 4707593"/>
                <a:gd name="connsiteX16" fmla="*/ 4692755 w 5260975"/>
                <a:gd name="connsiteY16" fmla="*/ 3958099 h 4707593"/>
                <a:gd name="connsiteX17" fmla="*/ 4673744 w 5260975"/>
                <a:gd name="connsiteY17" fmla="*/ 3983255 h 4707593"/>
                <a:gd name="connsiteX18" fmla="*/ 4633801 w 5260975"/>
                <a:gd name="connsiteY18" fmla="*/ 4000442 h 4707593"/>
                <a:gd name="connsiteX19" fmla="*/ 4590499 w 5260975"/>
                <a:gd name="connsiteY19" fmla="*/ 4027326 h 4707593"/>
                <a:gd name="connsiteX20" fmla="*/ 4559773 w 5260975"/>
                <a:gd name="connsiteY20" fmla="*/ 4054018 h 4707593"/>
                <a:gd name="connsiteX21" fmla="*/ 4536059 w 5260975"/>
                <a:gd name="connsiteY21" fmla="*/ 4071877 h 4707593"/>
                <a:gd name="connsiteX22" fmla="*/ 4502550 w 5260975"/>
                <a:gd name="connsiteY22" fmla="*/ 4089832 h 4707593"/>
                <a:gd name="connsiteX23" fmla="*/ 4468944 w 5260975"/>
                <a:gd name="connsiteY23" fmla="*/ 4113356 h 4707593"/>
                <a:gd name="connsiteX24" fmla="*/ 4452623 w 5260975"/>
                <a:gd name="connsiteY24" fmla="*/ 4127854 h 4707593"/>
                <a:gd name="connsiteX25" fmla="*/ 4421032 w 5260975"/>
                <a:gd name="connsiteY25" fmla="*/ 4151953 h 4707593"/>
                <a:gd name="connsiteX26" fmla="*/ 4388483 w 5260975"/>
                <a:gd name="connsiteY26" fmla="*/ 4174421 h 4707593"/>
                <a:gd name="connsiteX27" fmla="*/ 4327321 w 5260975"/>
                <a:gd name="connsiteY27" fmla="*/ 4200153 h 4707593"/>
                <a:gd name="connsiteX28" fmla="*/ 4271633 w 5260975"/>
                <a:gd name="connsiteY28" fmla="*/ 4237983 h 4707593"/>
                <a:gd name="connsiteX29" fmla="*/ 4227465 w 5260975"/>
                <a:gd name="connsiteY29" fmla="*/ 4265635 h 4707593"/>
                <a:gd name="connsiteX30" fmla="*/ 4201733 w 5260975"/>
                <a:gd name="connsiteY30" fmla="*/ 4283783 h 4707593"/>
                <a:gd name="connsiteX31" fmla="*/ 4154494 w 5260975"/>
                <a:gd name="connsiteY31" fmla="*/ 4324301 h 4707593"/>
                <a:gd name="connsiteX32" fmla="*/ 4081234 w 5260975"/>
                <a:gd name="connsiteY32" fmla="*/ 4366931 h 4707593"/>
                <a:gd name="connsiteX33" fmla="*/ 4036971 w 5260975"/>
                <a:gd name="connsiteY33" fmla="*/ 4389975 h 4707593"/>
                <a:gd name="connsiteX34" fmla="*/ 3941725 w 5260975"/>
                <a:gd name="connsiteY34" fmla="*/ 4424733 h 4707593"/>
                <a:gd name="connsiteX35" fmla="*/ 3910999 w 5260975"/>
                <a:gd name="connsiteY35" fmla="*/ 4437119 h 4707593"/>
                <a:gd name="connsiteX36" fmla="*/ 3875859 w 5260975"/>
                <a:gd name="connsiteY36" fmla="*/ 4445280 h 4707593"/>
                <a:gd name="connsiteX37" fmla="*/ 3819401 w 5260975"/>
                <a:gd name="connsiteY37" fmla="*/ 4464579 h 4707593"/>
                <a:gd name="connsiteX38" fmla="*/ 3709176 w 5260975"/>
                <a:gd name="connsiteY38" fmla="*/ 4497800 h 4707593"/>
                <a:gd name="connsiteX39" fmla="*/ 3684981 w 5260975"/>
                <a:gd name="connsiteY39" fmla="*/ 4502889 h 4707593"/>
                <a:gd name="connsiteX40" fmla="*/ 3623338 w 5260975"/>
                <a:gd name="connsiteY40" fmla="*/ 4524300 h 4707593"/>
                <a:gd name="connsiteX41" fmla="*/ 3586373 w 5260975"/>
                <a:gd name="connsiteY41" fmla="*/ 4538702 h 4707593"/>
                <a:gd name="connsiteX42" fmla="*/ 3555743 w 5260975"/>
                <a:gd name="connsiteY42" fmla="*/ 4546960 h 4707593"/>
                <a:gd name="connsiteX43" fmla="*/ 3528667 w 5260975"/>
                <a:gd name="connsiteY43" fmla="*/ 4550801 h 4707593"/>
                <a:gd name="connsiteX44" fmla="*/ 3457424 w 5260975"/>
                <a:gd name="connsiteY44" fmla="*/ 4569811 h 4707593"/>
                <a:gd name="connsiteX45" fmla="*/ 3429003 w 5260975"/>
                <a:gd name="connsiteY45" fmla="*/ 4577301 h 4707593"/>
                <a:gd name="connsiteX46" fmla="*/ 3355264 w 5260975"/>
                <a:gd name="connsiteY46" fmla="*/ 4603033 h 4707593"/>
                <a:gd name="connsiteX47" fmla="*/ 3292757 w 5260975"/>
                <a:gd name="connsiteY47" fmla="*/ 4620027 h 4707593"/>
                <a:gd name="connsiteX48" fmla="*/ 3266643 w 5260975"/>
                <a:gd name="connsiteY48" fmla="*/ 4628188 h 4707593"/>
                <a:gd name="connsiteX49" fmla="*/ 3206921 w 5260975"/>
                <a:gd name="connsiteY49" fmla="*/ 4641823 h 4707593"/>
                <a:gd name="connsiteX50" fmla="*/ 3173123 w 5260975"/>
                <a:gd name="connsiteY50" fmla="*/ 4651425 h 4707593"/>
                <a:gd name="connsiteX51" fmla="*/ 3090646 w 5260975"/>
                <a:gd name="connsiteY51" fmla="*/ 4662274 h 4707593"/>
                <a:gd name="connsiteX52" fmla="*/ 3005480 w 5260975"/>
                <a:gd name="connsiteY52" fmla="*/ 4672739 h 4707593"/>
                <a:gd name="connsiteX53" fmla="*/ 2958721 w 5260975"/>
                <a:gd name="connsiteY53" fmla="*/ 4676196 h 4707593"/>
                <a:gd name="connsiteX54" fmla="*/ 2917915 w 5260975"/>
                <a:gd name="connsiteY54" fmla="*/ 4681670 h 4707593"/>
                <a:gd name="connsiteX55" fmla="*/ 2882389 w 5260975"/>
                <a:gd name="connsiteY55" fmla="*/ 4685126 h 4707593"/>
                <a:gd name="connsiteX56" fmla="*/ 2825837 w 5260975"/>
                <a:gd name="connsiteY56" fmla="*/ 4692135 h 4707593"/>
                <a:gd name="connsiteX57" fmla="*/ 2802313 w 5260975"/>
                <a:gd name="connsiteY57" fmla="*/ 4693960 h 4707593"/>
                <a:gd name="connsiteX58" fmla="*/ 2746816 w 5260975"/>
                <a:gd name="connsiteY58" fmla="*/ 4693863 h 4707593"/>
                <a:gd name="connsiteX59" fmla="*/ 2727517 w 5260975"/>
                <a:gd name="connsiteY59" fmla="*/ 4692903 h 4707593"/>
                <a:gd name="connsiteX60" fmla="*/ 2690359 w 5260975"/>
                <a:gd name="connsiteY60" fmla="*/ 4680997 h 4707593"/>
                <a:gd name="connsiteX61" fmla="*/ 2685943 w 5260975"/>
                <a:gd name="connsiteY61" fmla="*/ 4680133 h 4707593"/>
                <a:gd name="connsiteX62" fmla="*/ 2661554 w 5260975"/>
                <a:gd name="connsiteY62" fmla="*/ 4675428 h 4707593"/>
                <a:gd name="connsiteX63" fmla="*/ 2648208 w 5260975"/>
                <a:gd name="connsiteY63" fmla="*/ 4673892 h 4707593"/>
                <a:gd name="connsiteX64" fmla="*/ 2597512 w 5260975"/>
                <a:gd name="connsiteY64" fmla="*/ 4664099 h 4707593"/>
                <a:gd name="connsiteX65" fmla="*/ 2568324 w 5260975"/>
                <a:gd name="connsiteY65" fmla="*/ 4659490 h 4707593"/>
                <a:gd name="connsiteX66" fmla="*/ 2544704 w 5260975"/>
                <a:gd name="connsiteY66" fmla="*/ 4660162 h 4707593"/>
                <a:gd name="connsiteX67" fmla="*/ 2503225 w 5260975"/>
                <a:gd name="connsiteY67" fmla="*/ 4661026 h 4707593"/>
                <a:gd name="connsiteX68" fmla="*/ 2489975 w 5260975"/>
                <a:gd name="connsiteY68" fmla="*/ 4663235 h 4707593"/>
                <a:gd name="connsiteX69" fmla="*/ 2430061 w 5260975"/>
                <a:gd name="connsiteY69" fmla="*/ 4656897 h 4707593"/>
                <a:gd name="connsiteX70" fmla="*/ 2395880 w 5260975"/>
                <a:gd name="connsiteY70" fmla="*/ 4656417 h 4707593"/>
                <a:gd name="connsiteX71" fmla="*/ 2357378 w 5260975"/>
                <a:gd name="connsiteY71" fmla="*/ 4648544 h 4707593"/>
                <a:gd name="connsiteX72" fmla="*/ 2346145 w 5260975"/>
                <a:gd name="connsiteY72" fmla="*/ 4648928 h 4707593"/>
                <a:gd name="connsiteX73" fmla="*/ 2333567 w 5260975"/>
                <a:gd name="connsiteY73" fmla="*/ 4649600 h 4707593"/>
                <a:gd name="connsiteX74" fmla="*/ 2294968 w 5260975"/>
                <a:gd name="connsiteY74" fmla="*/ 4650177 h 4707593"/>
                <a:gd name="connsiteX75" fmla="*/ 2271540 w 5260975"/>
                <a:gd name="connsiteY75" fmla="*/ 4653057 h 4707593"/>
                <a:gd name="connsiteX76" fmla="*/ 2226895 w 5260975"/>
                <a:gd name="connsiteY76" fmla="*/ 4651329 h 4707593"/>
                <a:gd name="connsiteX77" fmla="*/ 2210379 w 5260975"/>
                <a:gd name="connsiteY77" fmla="*/ 4653825 h 4707593"/>
                <a:gd name="connsiteX78" fmla="*/ 2168613 w 5260975"/>
                <a:gd name="connsiteY78" fmla="*/ 4654113 h 4707593"/>
                <a:gd name="connsiteX79" fmla="*/ 2131167 w 5260975"/>
                <a:gd name="connsiteY79" fmla="*/ 4652673 h 4707593"/>
                <a:gd name="connsiteX80" fmla="*/ 2095065 w 5260975"/>
                <a:gd name="connsiteY80" fmla="*/ 4653441 h 4707593"/>
                <a:gd name="connsiteX81" fmla="*/ 2069237 w 5260975"/>
                <a:gd name="connsiteY81" fmla="*/ 4656609 h 4707593"/>
                <a:gd name="connsiteX82" fmla="*/ 2041201 w 5260975"/>
                <a:gd name="connsiteY82" fmla="*/ 4658529 h 4707593"/>
                <a:gd name="connsiteX83" fmla="*/ 1963909 w 5260975"/>
                <a:gd name="connsiteY83" fmla="*/ 4669955 h 4707593"/>
                <a:gd name="connsiteX84" fmla="*/ 1949603 w 5260975"/>
                <a:gd name="connsiteY84" fmla="*/ 4667171 h 4707593"/>
                <a:gd name="connsiteX85" fmla="*/ 1868373 w 5260975"/>
                <a:gd name="connsiteY85" fmla="*/ 4664578 h 4707593"/>
                <a:gd name="connsiteX86" fmla="*/ 1850707 w 5260975"/>
                <a:gd name="connsiteY86" fmla="*/ 4664771 h 4707593"/>
                <a:gd name="connsiteX87" fmla="*/ 1803275 w 5260975"/>
                <a:gd name="connsiteY87" fmla="*/ 4653441 h 4707593"/>
                <a:gd name="connsiteX88" fmla="*/ 1730112 w 5260975"/>
                <a:gd name="connsiteY88" fmla="*/ 4671396 h 4707593"/>
                <a:gd name="connsiteX89" fmla="*/ 1661652 w 5260975"/>
                <a:gd name="connsiteY89" fmla="*/ 4693863 h 4707593"/>
                <a:gd name="connsiteX90" fmla="*/ 1653011 w 5260975"/>
                <a:gd name="connsiteY90" fmla="*/ 4696744 h 4707593"/>
                <a:gd name="connsiteX91" fmla="*/ 1628431 w 5260975"/>
                <a:gd name="connsiteY91" fmla="*/ 4701641 h 4707593"/>
                <a:gd name="connsiteX92" fmla="*/ 1597995 w 5260975"/>
                <a:gd name="connsiteY92" fmla="*/ 4703369 h 4707593"/>
                <a:gd name="connsiteX93" fmla="*/ 1559396 w 5260975"/>
                <a:gd name="connsiteY93" fmla="*/ 4707593 h 4707593"/>
                <a:gd name="connsiteX94" fmla="*/ 1528480 w 5260975"/>
                <a:gd name="connsiteY94" fmla="*/ 4702312 h 4707593"/>
                <a:gd name="connsiteX95" fmla="*/ 1485272 w 5260975"/>
                <a:gd name="connsiteY95" fmla="*/ 4694439 h 4707593"/>
                <a:gd name="connsiteX96" fmla="*/ 1444562 w 5260975"/>
                <a:gd name="connsiteY96" fmla="*/ 4686950 h 4707593"/>
                <a:gd name="connsiteX97" fmla="*/ 1431696 w 5260975"/>
                <a:gd name="connsiteY97" fmla="*/ 4695783 h 4707593"/>
                <a:gd name="connsiteX98" fmla="*/ 1411821 w 5260975"/>
                <a:gd name="connsiteY98" fmla="*/ 4703464 h 4707593"/>
                <a:gd name="connsiteX99" fmla="*/ 1389738 w 5260975"/>
                <a:gd name="connsiteY99" fmla="*/ 4694247 h 4707593"/>
                <a:gd name="connsiteX100" fmla="*/ 1338081 w 5260975"/>
                <a:gd name="connsiteY100" fmla="*/ 4675141 h 4707593"/>
                <a:gd name="connsiteX101" fmla="*/ 1305436 w 5260975"/>
                <a:gd name="connsiteY101" fmla="*/ 4674276 h 4707593"/>
                <a:gd name="connsiteX102" fmla="*/ 1234481 w 5260975"/>
                <a:gd name="connsiteY102" fmla="*/ 4666115 h 4707593"/>
                <a:gd name="connsiteX103" fmla="*/ 1188106 w 5260975"/>
                <a:gd name="connsiteY103" fmla="*/ 4654497 h 4707593"/>
                <a:gd name="connsiteX104" fmla="*/ 1154790 w 5260975"/>
                <a:gd name="connsiteY104" fmla="*/ 4641343 h 4707593"/>
                <a:gd name="connsiteX105" fmla="*/ 1107069 w 5260975"/>
                <a:gd name="connsiteY105" fmla="*/ 4624156 h 4707593"/>
                <a:gd name="connsiteX106" fmla="*/ 1059158 w 5260975"/>
                <a:gd name="connsiteY106" fmla="*/ 4615227 h 4707593"/>
                <a:gd name="connsiteX107" fmla="*/ 1024496 w 5260975"/>
                <a:gd name="connsiteY107" fmla="*/ 4603993 h 4707593"/>
                <a:gd name="connsiteX108" fmla="*/ 982153 w 5260975"/>
                <a:gd name="connsiteY108" fmla="*/ 4596311 h 4707593"/>
                <a:gd name="connsiteX109" fmla="*/ 946628 w 5260975"/>
                <a:gd name="connsiteY109" fmla="*/ 4596024 h 4707593"/>
                <a:gd name="connsiteX110" fmla="*/ 890939 w 5260975"/>
                <a:gd name="connsiteY110" fmla="*/ 4597368 h 4707593"/>
                <a:gd name="connsiteX111" fmla="*/ 822769 w 5260975"/>
                <a:gd name="connsiteY111" fmla="*/ 4574133 h 4707593"/>
                <a:gd name="connsiteX112" fmla="*/ 795212 w 5260975"/>
                <a:gd name="connsiteY112" fmla="*/ 4568947 h 4707593"/>
                <a:gd name="connsiteX113" fmla="*/ 769288 w 5260975"/>
                <a:gd name="connsiteY113" fmla="*/ 4566547 h 4707593"/>
                <a:gd name="connsiteX114" fmla="*/ 714271 w 5260975"/>
                <a:gd name="connsiteY114" fmla="*/ 4551089 h 4707593"/>
                <a:gd name="connsiteX115" fmla="*/ 691900 w 5260975"/>
                <a:gd name="connsiteY115" fmla="*/ 4545999 h 4707593"/>
                <a:gd name="connsiteX116" fmla="*/ 660598 w 5260975"/>
                <a:gd name="connsiteY116" fmla="*/ 4546096 h 4707593"/>
                <a:gd name="connsiteX117" fmla="*/ 603662 w 5260975"/>
                <a:gd name="connsiteY117" fmla="*/ 4538991 h 4707593"/>
                <a:gd name="connsiteX118" fmla="*/ 546821 w 5260975"/>
                <a:gd name="connsiteY118" fmla="*/ 4518251 h 4707593"/>
                <a:gd name="connsiteX119" fmla="*/ 522721 w 5260975"/>
                <a:gd name="connsiteY119" fmla="*/ 4520267 h 4707593"/>
                <a:gd name="connsiteX120" fmla="*/ 514080 w 5260975"/>
                <a:gd name="connsiteY120" fmla="*/ 4519788 h 4707593"/>
                <a:gd name="connsiteX121" fmla="*/ 436404 w 5260975"/>
                <a:gd name="connsiteY121" fmla="*/ 4508361 h 4707593"/>
                <a:gd name="connsiteX122" fmla="*/ 428626 w 5260975"/>
                <a:gd name="connsiteY122" fmla="*/ 4507114 h 4707593"/>
                <a:gd name="connsiteX123" fmla="*/ 392141 w 5260975"/>
                <a:gd name="connsiteY123" fmla="*/ 4496936 h 4707593"/>
                <a:gd name="connsiteX124" fmla="*/ 300157 w 5260975"/>
                <a:gd name="connsiteY124" fmla="*/ 4490599 h 4707593"/>
                <a:gd name="connsiteX125" fmla="*/ 294493 w 5260975"/>
                <a:gd name="connsiteY125" fmla="*/ 4489831 h 4707593"/>
                <a:gd name="connsiteX126" fmla="*/ 263671 w 5260975"/>
                <a:gd name="connsiteY126" fmla="*/ 4494919 h 4707593"/>
                <a:gd name="connsiteX127" fmla="*/ 248406 w 5260975"/>
                <a:gd name="connsiteY127" fmla="*/ 4502121 h 4707593"/>
                <a:gd name="connsiteX128" fmla="*/ 224594 w 5260975"/>
                <a:gd name="connsiteY128" fmla="*/ 4509610 h 4707593"/>
                <a:gd name="connsiteX129" fmla="*/ 200398 w 5260975"/>
                <a:gd name="connsiteY129" fmla="*/ 4512395 h 4707593"/>
                <a:gd name="connsiteX130" fmla="*/ 159783 w 5260975"/>
                <a:gd name="connsiteY130" fmla="*/ 4501064 h 4707593"/>
                <a:gd name="connsiteX131" fmla="*/ 144997 w 5260975"/>
                <a:gd name="connsiteY131" fmla="*/ 4499912 h 4707593"/>
                <a:gd name="connsiteX132" fmla="*/ 112064 w 5260975"/>
                <a:gd name="connsiteY132" fmla="*/ 4494440 h 4707593"/>
                <a:gd name="connsiteX133" fmla="*/ 83259 w 5260975"/>
                <a:gd name="connsiteY133" fmla="*/ 4494824 h 4707593"/>
                <a:gd name="connsiteX134" fmla="*/ 60120 w 5260975"/>
                <a:gd name="connsiteY134" fmla="*/ 4503561 h 4707593"/>
                <a:gd name="connsiteX135" fmla="*/ 26514 w 5260975"/>
                <a:gd name="connsiteY135" fmla="*/ 4505289 h 4707593"/>
                <a:gd name="connsiteX136" fmla="*/ 4814 w 5260975"/>
                <a:gd name="connsiteY136" fmla="*/ 4498952 h 4707593"/>
                <a:gd name="connsiteX137" fmla="*/ 398 w 5260975"/>
                <a:gd name="connsiteY137" fmla="*/ 4498089 h 4707593"/>
                <a:gd name="connsiteX138" fmla="*/ 0 w 5260975"/>
                <a:gd name="connsiteY138" fmla="*/ 4498087 h 4707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</a:cxnLst>
              <a:rect l="l" t="t" r="r" b="b"/>
              <a:pathLst>
                <a:path w="5260975" h="4707593">
                  <a:moveTo>
                    <a:pt x="0" y="0"/>
                  </a:moveTo>
                  <a:lnTo>
                    <a:pt x="5260975" y="0"/>
                  </a:lnTo>
                  <a:lnTo>
                    <a:pt x="5260975" y="3296937"/>
                  </a:lnTo>
                  <a:lnTo>
                    <a:pt x="5260975" y="3518571"/>
                  </a:lnTo>
                  <a:lnTo>
                    <a:pt x="5226504" y="3534000"/>
                  </a:lnTo>
                  <a:cubicBezTo>
                    <a:pt x="5219783" y="3536785"/>
                    <a:pt x="5212389" y="3538321"/>
                    <a:pt x="5206341" y="3542065"/>
                  </a:cubicBezTo>
                  <a:cubicBezTo>
                    <a:pt x="5178495" y="3559156"/>
                    <a:pt x="5151515" y="3577591"/>
                    <a:pt x="5123287" y="3594010"/>
                  </a:cubicBezTo>
                  <a:cubicBezTo>
                    <a:pt x="5094195" y="3611004"/>
                    <a:pt x="5068175" y="3631071"/>
                    <a:pt x="5048107" y="3658244"/>
                  </a:cubicBezTo>
                  <a:cubicBezTo>
                    <a:pt x="5029480" y="3683496"/>
                    <a:pt x="5011429" y="3709131"/>
                    <a:pt x="4992899" y="3734479"/>
                  </a:cubicBezTo>
                  <a:cubicBezTo>
                    <a:pt x="4988194" y="3740912"/>
                    <a:pt x="4983874" y="3748498"/>
                    <a:pt x="4977440" y="3752627"/>
                  </a:cubicBezTo>
                  <a:cubicBezTo>
                    <a:pt x="4964094" y="3761268"/>
                    <a:pt x="4949500" y="3768277"/>
                    <a:pt x="4935194" y="3775382"/>
                  </a:cubicBezTo>
                  <a:cubicBezTo>
                    <a:pt x="4922903" y="3781431"/>
                    <a:pt x="4909846" y="3785943"/>
                    <a:pt x="4897844" y="3792472"/>
                  </a:cubicBezTo>
                  <a:cubicBezTo>
                    <a:pt x="4888243" y="3797658"/>
                    <a:pt x="4879697" y="3804859"/>
                    <a:pt x="4870767" y="3811388"/>
                  </a:cubicBezTo>
                  <a:cubicBezTo>
                    <a:pt x="4862990" y="3817052"/>
                    <a:pt x="4854445" y="3821949"/>
                    <a:pt x="4847917" y="3828767"/>
                  </a:cubicBezTo>
                  <a:cubicBezTo>
                    <a:pt x="4831977" y="3845281"/>
                    <a:pt x="4815942" y="3861508"/>
                    <a:pt x="4796163" y="3873702"/>
                  </a:cubicBezTo>
                  <a:cubicBezTo>
                    <a:pt x="4776672" y="3885799"/>
                    <a:pt x="4758237" y="3899338"/>
                    <a:pt x="4738843" y="3911628"/>
                  </a:cubicBezTo>
                  <a:cubicBezTo>
                    <a:pt x="4719831" y="3923630"/>
                    <a:pt x="4702645" y="3936783"/>
                    <a:pt x="4692755" y="3958099"/>
                  </a:cubicBezTo>
                  <a:cubicBezTo>
                    <a:pt x="4688339" y="3967508"/>
                    <a:pt x="4682097" y="3977782"/>
                    <a:pt x="4673744" y="3983255"/>
                  </a:cubicBezTo>
                  <a:cubicBezTo>
                    <a:pt x="4661838" y="3991032"/>
                    <a:pt x="4646764" y="3993817"/>
                    <a:pt x="4633801" y="4000442"/>
                  </a:cubicBezTo>
                  <a:cubicBezTo>
                    <a:pt x="4618535" y="4008219"/>
                    <a:pt x="4600869" y="4014940"/>
                    <a:pt x="4590499" y="4027326"/>
                  </a:cubicBezTo>
                  <a:cubicBezTo>
                    <a:pt x="4581281" y="4038368"/>
                    <a:pt x="4571968" y="4047009"/>
                    <a:pt x="4559773" y="4054018"/>
                  </a:cubicBezTo>
                  <a:cubicBezTo>
                    <a:pt x="4551229" y="4058915"/>
                    <a:pt x="4544892" y="4067844"/>
                    <a:pt x="4536059" y="4071877"/>
                  </a:cubicBezTo>
                  <a:cubicBezTo>
                    <a:pt x="4524442" y="4077254"/>
                    <a:pt x="4512727" y="4081479"/>
                    <a:pt x="4502550" y="4089832"/>
                  </a:cubicBezTo>
                  <a:cubicBezTo>
                    <a:pt x="4491987" y="4098473"/>
                    <a:pt x="4479986" y="4105290"/>
                    <a:pt x="4468944" y="4113356"/>
                  </a:cubicBezTo>
                  <a:cubicBezTo>
                    <a:pt x="4463087" y="4117676"/>
                    <a:pt x="4458286" y="4123341"/>
                    <a:pt x="4452623" y="4127854"/>
                  </a:cubicBezTo>
                  <a:cubicBezTo>
                    <a:pt x="4442252" y="4136111"/>
                    <a:pt x="4431690" y="4144176"/>
                    <a:pt x="4421032" y="4151953"/>
                  </a:cubicBezTo>
                  <a:cubicBezTo>
                    <a:pt x="4410375" y="4159731"/>
                    <a:pt x="4400197" y="4168756"/>
                    <a:pt x="4388483" y="4174421"/>
                  </a:cubicBezTo>
                  <a:cubicBezTo>
                    <a:pt x="4368513" y="4184023"/>
                    <a:pt x="4346717" y="4189784"/>
                    <a:pt x="4327321" y="4200153"/>
                  </a:cubicBezTo>
                  <a:cubicBezTo>
                    <a:pt x="4307639" y="4210714"/>
                    <a:pt x="4289107" y="4223965"/>
                    <a:pt x="4271633" y="4237983"/>
                  </a:cubicBezTo>
                  <a:cubicBezTo>
                    <a:pt x="4257807" y="4249025"/>
                    <a:pt x="4244845" y="4259971"/>
                    <a:pt x="4227465" y="4265635"/>
                  </a:cubicBezTo>
                  <a:cubicBezTo>
                    <a:pt x="4217768" y="4268804"/>
                    <a:pt x="4207591" y="4275717"/>
                    <a:pt x="4201733" y="4283783"/>
                  </a:cubicBezTo>
                  <a:cubicBezTo>
                    <a:pt x="4189059" y="4301353"/>
                    <a:pt x="4172833" y="4313739"/>
                    <a:pt x="4154494" y="4324301"/>
                  </a:cubicBezTo>
                  <a:cubicBezTo>
                    <a:pt x="4130010" y="4338511"/>
                    <a:pt x="4105814" y="4353009"/>
                    <a:pt x="4081234" y="4366931"/>
                  </a:cubicBezTo>
                  <a:cubicBezTo>
                    <a:pt x="4066737" y="4375189"/>
                    <a:pt x="4052335" y="4383926"/>
                    <a:pt x="4036971" y="4389975"/>
                  </a:cubicBezTo>
                  <a:cubicBezTo>
                    <a:pt x="4005575" y="4402457"/>
                    <a:pt x="3973410" y="4413114"/>
                    <a:pt x="3941725" y="4424733"/>
                  </a:cubicBezTo>
                  <a:cubicBezTo>
                    <a:pt x="3931355" y="4428477"/>
                    <a:pt x="3921561" y="4433854"/>
                    <a:pt x="3910999" y="4437119"/>
                  </a:cubicBezTo>
                  <a:cubicBezTo>
                    <a:pt x="3899573" y="4440671"/>
                    <a:pt x="3887285" y="4441727"/>
                    <a:pt x="3875859" y="4445280"/>
                  </a:cubicBezTo>
                  <a:cubicBezTo>
                    <a:pt x="3856847" y="4451136"/>
                    <a:pt x="3838412" y="4458626"/>
                    <a:pt x="3819401" y="4464579"/>
                  </a:cubicBezTo>
                  <a:cubicBezTo>
                    <a:pt x="3782723" y="4476005"/>
                    <a:pt x="3745949" y="4486951"/>
                    <a:pt x="3709176" y="4497800"/>
                  </a:cubicBezTo>
                  <a:cubicBezTo>
                    <a:pt x="3701303" y="4500105"/>
                    <a:pt x="3692757" y="4500393"/>
                    <a:pt x="3684981" y="4502889"/>
                  </a:cubicBezTo>
                  <a:cubicBezTo>
                    <a:pt x="3664337" y="4509610"/>
                    <a:pt x="3643789" y="4516907"/>
                    <a:pt x="3623338" y="4524300"/>
                  </a:cubicBezTo>
                  <a:cubicBezTo>
                    <a:pt x="3610953" y="4528813"/>
                    <a:pt x="3598854" y="4534382"/>
                    <a:pt x="3586373" y="4538702"/>
                  </a:cubicBezTo>
                  <a:cubicBezTo>
                    <a:pt x="3576387" y="4542159"/>
                    <a:pt x="3566113" y="4544847"/>
                    <a:pt x="3555743" y="4546960"/>
                  </a:cubicBezTo>
                  <a:cubicBezTo>
                    <a:pt x="3546814" y="4548785"/>
                    <a:pt x="3537501" y="4548592"/>
                    <a:pt x="3528667" y="4550801"/>
                  </a:cubicBezTo>
                  <a:cubicBezTo>
                    <a:pt x="3504759" y="4556753"/>
                    <a:pt x="3481140" y="4563475"/>
                    <a:pt x="3457424" y="4569811"/>
                  </a:cubicBezTo>
                  <a:cubicBezTo>
                    <a:pt x="3447919" y="4572308"/>
                    <a:pt x="3438221" y="4574133"/>
                    <a:pt x="3429003" y="4577301"/>
                  </a:cubicBezTo>
                  <a:cubicBezTo>
                    <a:pt x="3404327" y="4585654"/>
                    <a:pt x="3380036" y="4595159"/>
                    <a:pt x="3355264" y="4603033"/>
                  </a:cubicBezTo>
                  <a:cubicBezTo>
                    <a:pt x="3334717" y="4609562"/>
                    <a:pt x="3313593" y="4614266"/>
                    <a:pt x="3292757" y="4620027"/>
                  </a:cubicBezTo>
                  <a:cubicBezTo>
                    <a:pt x="3283924" y="4622524"/>
                    <a:pt x="3275475" y="4626077"/>
                    <a:pt x="3266643" y="4628188"/>
                  </a:cubicBezTo>
                  <a:cubicBezTo>
                    <a:pt x="3246863" y="4632990"/>
                    <a:pt x="3226796" y="4637022"/>
                    <a:pt x="3206921" y="4641823"/>
                  </a:cubicBezTo>
                  <a:cubicBezTo>
                    <a:pt x="3195590" y="4644607"/>
                    <a:pt x="3184645" y="4649600"/>
                    <a:pt x="3173123" y="4651425"/>
                  </a:cubicBezTo>
                  <a:cubicBezTo>
                    <a:pt x="3145759" y="4655745"/>
                    <a:pt x="3118203" y="4658817"/>
                    <a:pt x="3090646" y="4662274"/>
                  </a:cubicBezTo>
                  <a:cubicBezTo>
                    <a:pt x="3062227" y="4665826"/>
                    <a:pt x="3033902" y="4669571"/>
                    <a:pt x="3005480" y="4672739"/>
                  </a:cubicBezTo>
                  <a:cubicBezTo>
                    <a:pt x="2989926" y="4674372"/>
                    <a:pt x="2974275" y="4674660"/>
                    <a:pt x="2958721" y="4676196"/>
                  </a:cubicBezTo>
                  <a:cubicBezTo>
                    <a:pt x="2945087" y="4677541"/>
                    <a:pt x="2931549" y="4680037"/>
                    <a:pt x="2917915" y="4681670"/>
                  </a:cubicBezTo>
                  <a:cubicBezTo>
                    <a:pt x="2906105" y="4683013"/>
                    <a:pt x="2894199" y="4683781"/>
                    <a:pt x="2882389" y="4685126"/>
                  </a:cubicBezTo>
                  <a:cubicBezTo>
                    <a:pt x="2863475" y="4687334"/>
                    <a:pt x="2844655" y="4689831"/>
                    <a:pt x="2825837" y="4692135"/>
                  </a:cubicBezTo>
                  <a:cubicBezTo>
                    <a:pt x="2817964" y="4692999"/>
                    <a:pt x="2809706" y="4695399"/>
                    <a:pt x="2802313" y="4693960"/>
                  </a:cubicBezTo>
                  <a:cubicBezTo>
                    <a:pt x="2783686" y="4690310"/>
                    <a:pt x="2765347" y="4691367"/>
                    <a:pt x="2746816" y="4693863"/>
                  </a:cubicBezTo>
                  <a:cubicBezTo>
                    <a:pt x="2740479" y="4694728"/>
                    <a:pt x="2733662" y="4694535"/>
                    <a:pt x="2727517" y="4692903"/>
                  </a:cubicBezTo>
                  <a:cubicBezTo>
                    <a:pt x="2714939" y="4689638"/>
                    <a:pt x="2702745" y="4685029"/>
                    <a:pt x="2690359" y="4680997"/>
                  </a:cubicBezTo>
                  <a:cubicBezTo>
                    <a:pt x="2689014" y="4680517"/>
                    <a:pt x="2687382" y="4680421"/>
                    <a:pt x="2685943" y="4680133"/>
                  </a:cubicBezTo>
                  <a:cubicBezTo>
                    <a:pt x="2677781" y="4678500"/>
                    <a:pt x="2669717" y="4676868"/>
                    <a:pt x="2661554" y="4675428"/>
                  </a:cubicBezTo>
                  <a:cubicBezTo>
                    <a:pt x="2657138" y="4674660"/>
                    <a:pt x="2652625" y="4674564"/>
                    <a:pt x="2648208" y="4673892"/>
                  </a:cubicBezTo>
                  <a:cubicBezTo>
                    <a:pt x="2631118" y="4671203"/>
                    <a:pt x="2612299" y="4675716"/>
                    <a:pt x="2597512" y="4664099"/>
                  </a:cubicBezTo>
                  <a:cubicBezTo>
                    <a:pt x="2587911" y="4656609"/>
                    <a:pt x="2578597" y="4658338"/>
                    <a:pt x="2568324" y="4659490"/>
                  </a:cubicBezTo>
                  <a:cubicBezTo>
                    <a:pt x="2560547" y="4660354"/>
                    <a:pt x="2552577" y="4660065"/>
                    <a:pt x="2544704" y="4660162"/>
                  </a:cubicBezTo>
                  <a:cubicBezTo>
                    <a:pt x="2530878" y="4660449"/>
                    <a:pt x="2517052" y="4660546"/>
                    <a:pt x="2503225" y="4661026"/>
                  </a:cubicBezTo>
                  <a:cubicBezTo>
                    <a:pt x="2498808" y="4661218"/>
                    <a:pt x="2494297" y="4663619"/>
                    <a:pt x="2489975" y="4663235"/>
                  </a:cubicBezTo>
                  <a:cubicBezTo>
                    <a:pt x="2470004" y="4661410"/>
                    <a:pt x="2450033" y="4658529"/>
                    <a:pt x="2430061" y="4656897"/>
                  </a:cubicBezTo>
                  <a:cubicBezTo>
                    <a:pt x="2418732" y="4655938"/>
                    <a:pt x="2407114" y="4657761"/>
                    <a:pt x="2395880" y="4656417"/>
                  </a:cubicBezTo>
                  <a:cubicBezTo>
                    <a:pt x="2382919" y="4654881"/>
                    <a:pt x="2370245" y="4650945"/>
                    <a:pt x="2357378" y="4648544"/>
                  </a:cubicBezTo>
                  <a:cubicBezTo>
                    <a:pt x="2353826" y="4647872"/>
                    <a:pt x="2349889" y="4648736"/>
                    <a:pt x="2346145" y="4648928"/>
                  </a:cubicBezTo>
                  <a:cubicBezTo>
                    <a:pt x="2341920" y="4649120"/>
                    <a:pt x="2337791" y="4649504"/>
                    <a:pt x="2333567" y="4649600"/>
                  </a:cubicBezTo>
                  <a:cubicBezTo>
                    <a:pt x="2320700" y="4649793"/>
                    <a:pt x="2307835" y="4649504"/>
                    <a:pt x="2294968" y="4650177"/>
                  </a:cubicBezTo>
                  <a:cubicBezTo>
                    <a:pt x="2287095" y="4650561"/>
                    <a:pt x="2278839" y="4654497"/>
                    <a:pt x="2271540" y="4653057"/>
                  </a:cubicBezTo>
                  <a:cubicBezTo>
                    <a:pt x="2256659" y="4650272"/>
                    <a:pt x="2241776" y="4656513"/>
                    <a:pt x="2226895" y="4651329"/>
                  </a:cubicBezTo>
                  <a:cubicBezTo>
                    <a:pt x="2222285" y="4649793"/>
                    <a:pt x="2215948" y="4653633"/>
                    <a:pt x="2210379" y="4653825"/>
                  </a:cubicBezTo>
                  <a:cubicBezTo>
                    <a:pt x="2196457" y="4654305"/>
                    <a:pt x="2182535" y="4654209"/>
                    <a:pt x="2168613" y="4654113"/>
                  </a:cubicBezTo>
                  <a:cubicBezTo>
                    <a:pt x="2156131" y="4654017"/>
                    <a:pt x="2143168" y="4655361"/>
                    <a:pt x="2131167" y="4652673"/>
                  </a:cubicBezTo>
                  <a:cubicBezTo>
                    <a:pt x="2118588" y="4649793"/>
                    <a:pt x="2107259" y="4650177"/>
                    <a:pt x="2095065" y="4653441"/>
                  </a:cubicBezTo>
                  <a:cubicBezTo>
                    <a:pt x="2086711" y="4655649"/>
                    <a:pt x="2077878" y="4655938"/>
                    <a:pt x="2069237" y="4656609"/>
                  </a:cubicBezTo>
                  <a:cubicBezTo>
                    <a:pt x="2059924" y="4657377"/>
                    <a:pt x="2049650" y="4655361"/>
                    <a:pt x="2041201" y="4658529"/>
                  </a:cubicBezTo>
                  <a:cubicBezTo>
                    <a:pt x="2016044" y="4667939"/>
                    <a:pt x="1990216" y="4669955"/>
                    <a:pt x="1963909" y="4669955"/>
                  </a:cubicBezTo>
                  <a:cubicBezTo>
                    <a:pt x="1959107" y="4669955"/>
                    <a:pt x="1954210" y="4668612"/>
                    <a:pt x="1949603" y="4667171"/>
                  </a:cubicBezTo>
                  <a:cubicBezTo>
                    <a:pt x="1922717" y="4658529"/>
                    <a:pt x="1895737" y="4659297"/>
                    <a:pt x="1868373" y="4664578"/>
                  </a:cubicBezTo>
                  <a:cubicBezTo>
                    <a:pt x="1862708" y="4665731"/>
                    <a:pt x="1856372" y="4665923"/>
                    <a:pt x="1850707" y="4664771"/>
                  </a:cubicBezTo>
                  <a:cubicBezTo>
                    <a:pt x="1834768" y="4661410"/>
                    <a:pt x="1819309" y="4655841"/>
                    <a:pt x="1803275" y="4653441"/>
                  </a:cubicBezTo>
                  <a:cubicBezTo>
                    <a:pt x="1776775" y="4649504"/>
                    <a:pt x="1753828" y="4662754"/>
                    <a:pt x="1730112" y="4671396"/>
                  </a:cubicBezTo>
                  <a:cubicBezTo>
                    <a:pt x="1707548" y="4679557"/>
                    <a:pt x="1688345" y="4697992"/>
                    <a:pt x="1661652" y="4693863"/>
                  </a:cubicBezTo>
                  <a:cubicBezTo>
                    <a:pt x="1658965" y="4693479"/>
                    <a:pt x="1655988" y="4696071"/>
                    <a:pt x="1653011" y="4696744"/>
                  </a:cubicBezTo>
                  <a:cubicBezTo>
                    <a:pt x="1644850" y="4698568"/>
                    <a:pt x="1636689" y="4700776"/>
                    <a:pt x="1628431" y="4701641"/>
                  </a:cubicBezTo>
                  <a:cubicBezTo>
                    <a:pt x="1618350" y="4702793"/>
                    <a:pt x="1608076" y="4702409"/>
                    <a:pt x="1597995" y="4703369"/>
                  </a:cubicBezTo>
                  <a:cubicBezTo>
                    <a:pt x="1585032" y="4704521"/>
                    <a:pt x="1572263" y="4707593"/>
                    <a:pt x="1559396" y="4707593"/>
                  </a:cubicBezTo>
                  <a:cubicBezTo>
                    <a:pt x="1549026" y="4707593"/>
                    <a:pt x="1538753" y="4704041"/>
                    <a:pt x="1528480" y="4702312"/>
                  </a:cubicBezTo>
                  <a:cubicBezTo>
                    <a:pt x="1513981" y="4699912"/>
                    <a:pt x="1498042" y="4700584"/>
                    <a:pt x="1485272" y="4694439"/>
                  </a:cubicBezTo>
                  <a:cubicBezTo>
                    <a:pt x="1471639" y="4687910"/>
                    <a:pt x="1458676" y="4684934"/>
                    <a:pt x="1444562" y="4686950"/>
                  </a:cubicBezTo>
                  <a:cubicBezTo>
                    <a:pt x="1439857" y="4687622"/>
                    <a:pt x="1433808" y="4691655"/>
                    <a:pt x="1431696" y="4695783"/>
                  </a:cubicBezTo>
                  <a:cubicBezTo>
                    <a:pt x="1426991" y="4705001"/>
                    <a:pt x="1420559" y="4706634"/>
                    <a:pt x="1411821" y="4703464"/>
                  </a:cubicBezTo>
                  <a:cubicBezTo>
                    <a:pt x="1404236" y="4700776"/>
                    <a:pt x="1394922" y="4699432"/>
                    <a:pt x="1389738" y="4694247"/>
                  </a:cubicBezTo>
                  <a:cubicBezTo>
                    <a:pt x="1375047" y="4679557"/>
                    <a:pt x="1356324" y="4679077"/>
                    <a:pt x="1338081" y="4675141"/>
                  </a:cubicBezTo>
                  <a:cubicBezTo>
                    <a:pt x="1326945" y="4672739"/>
                    <a:pt x="1316574" y="4672644"/>
                    <a:pt x="1305436" y="4674276"/>
                  </a:cubicBezTo>
                  <a:cubicBezTo>
                    <a:pt x="1281241" y="4677925"/>
                    <a:pt x="1257717" y="4672739"/>
                    <a:pt x="1234481" y="4666115"/>
                  </a:cubicBezTo>
                  <a:cubicBezTo>
                    <a:pt x="1219118" y="4661698"/>
                    <a:pt x="1203372" y="4659010"/>
                    <a:pt x="1188106" y="4654497"/>
                  </a:cubicBezTo>
                  <a:cubicBezTo>
                    <a:pt x="1176680" y="4651041"/>
                    <a:pt x="1165255" y="4646912"/>
                    <a:pt x="1154790" y="4641343"/>
                  </a:cubicBezTo>
                  <a:cubicBezTo>
                    <a:pt x="1139618" y="4633181"/>
                    <a:pt x="1126369" y="4620891"/>
                    <a:pt x="1107069" y="4624156"/>
                  </a:cubicBezTo>
                  <a:cubicBezTo>
                    <a:pt x="1090074" y="4627036"/>
                    <a:pt x="1074713" y="4620988"/>
                    <a:pt x="1059158" y="4615227"/>
                  </a:cubicBezTo>
                  <a:cubicBezTo>
                    <a:pt x="1047732" y="4611002"/>
                    <a:pt x="1036308" y="4606681"/>
                    <a:pt x="1024496" y="4603993"/>
                  </a:cubicBezTo>
                  <a:cubicBezTo>
                    <a:pt x="1010478" y="4600824"/>
                    <a:pt x="994635" y="4602169"/>
                    <a:pt x="982153" y="4596311"/>
                  </a:cubicBezTo>
                  <a:cubicBezTo>
                    <a:pt x="969095" y="4590166"/>
                    <a:pt x="958246" y="4594295"/>
                    <a:pt x="946628" y="4596024"/>
                  </a:cubicBezTo>
                  <a:cubicBezTo>
                    <a:pt x="928097" y="4598712"/>
                    <a:pt x="909661" y="4603705"/>
                    <a:pt x="890939" y="4597368"/>
                  </a:cubicBezTo>
                  <a:cubicBezTo>
                    <a:pt x="868184" y="4589687"/>
                    <a:pt x="845620" y="4581430"/>
                    <a:pt x="822769" y="4574133"/>
                  </a:cubicBezTo>
                  <a:cubicBezTo>
                    <a:pt x="813934" y="4571347"/>
                    <a:pt x="804431" y="4570195"/>
                    <a:pt x="795212" y="4568947"/>
                  </a:cubicBezTo>
                  <a:cubicBezTo>
                    <a:pt x="786476" y="4567891"/>
                    <a:pt x="776010" y="4570579"/>
                    <a:pt x="769288" y="4566547"/>
                  </a:cubicBezTo>
                  <a:cubicBezTo>
                    <a:pt x="752005" y="4556178"/>
                    <a:pt x="734243" y="4551089"/>
                    <a:pt x="714271" y="4551089"/>
                  </a:cubicBezTo>
                  <a:cubicBezTo>
                    <a:pt x="706781" y="4551089"/>
                    <a:pt x="699484" y="4546768"/>
                    <a:pt x="691900" y="4545999"/>
                  </a:cubicBezTo>
                  <a:cubicBezTo>
                    <a:pt x="681529" y="4545040"/>
                    <a:pt x="669623" y="4542447"/>
                    <a:pt x="660598" y="4546096"/>
                  </a:cubicBezTo>
                  <a:cubicBezTo>
                    <a:pt x="639379" y="4554737"/>
                    <a:pt x="622193" y="4547536"/>
                    <a:pt x="603662" y="4538991"/>
                  </a:cubicBezTo>
                  <a:cubicBezTo>
                    <a:pt x="585418" y="4530541"/>
                    <a:pt x="566215" y="4523821"/>
                    <a:pt x="546821" y="4518251"/>
                  </a:cubicBezTo>
                  <a:cubicBezTo>
                    <a:pt x="539524" y="4516235"/>
                    <a:pt x="530787" y="4519596"/>
                    <a:pt x="522721" y="4520267"/>
                  </a:cubicBezTo>
                  <a:cubicBezTo>
                    <a:pt x="519840" y="4520460"/>
                    <a:pt x="516671" y="4520748"/>
                    <a:pt x="514080" y="4519788"/>
                  </a:cubicBezTo>
                  <a:cubicBezTo>
                    <a:pt x="489020" y="4510570"/>
                    <a:pt x="463575" y="4503561"/>
                    <a:pt x="436404" y="4508361"/>
                  </a:cubicBezTo>
                  <a:cubicBezTo>
                    <a:pt x="433908" y="4508842"/>
                    <a:pt x="431123" y="4507786"/>
                    <a:pt x="428626" y="4507114"/>
                  </a:cubicBezTo>
                  <a:cubicBezTo>
                    <a:pt x="416432" y="4503657"/>
                    <a:pt x="404526" y="4498184"/>
                    <a:pt x="392141" y="4496936"/>
                  </a:cubicBezTo>
                  <a:cubicBezTo>
                    <a:pt x="361608" y="4493864"/>
                    <a:pt x="330884" y="4492615"/>
                    <a:pt x="300157" y="4490599"/>
                  </a:cubicBezTo>
                  <a:cubicBezTo>
                    <a:pt x="298237" y="4490503"/>
                    <a:pt x="296221" y="4490503"/>
                    <a:pt x="294493" y="4489831"/>
                  </a:cubicBezTo>
                  <a:cubicBezTo>
                    <a:pt x="283163" y="4485702"/>
                    <a:pt x="273274" y="4487047"/>
                    <a:pt x="263671" y="4494919"/>
                  </a:cubicBezTo>
                  <a:cubicBezTo>
                    <a:pt x="259447" y="4498376"/>
                    <a:pt x="253686" y="4500200"/>
                    <a:pt x="248406" y="4502121"/>
                  </a:cubicBezTo>
                  <a:cubicBezTo>
                    <a:pt x="240628" y="4505002"/>
                    <a:pt x="232659" y="4507786"/>
                    <a:pt x="224594" y="4509610"/>
                  </a:cubicBezTo>
                  <a:cubicBezTo>
                    <a:pt x="216624" y="4511338"/>
                    <a:pt x="208079" y="4513738"/>
                    <a:pt x="200398" y="4512395"/>
                  </a:cubicBezTo>
                  <a:cubicBezTo>
                    <a:pt x="186572" y="4509994"/>
                    <a:pt x="173417" y="4504618"/>
                    <a:pt x="159783" y="4501064"/>
                  </a:cubicBezTo>
                  <a:cubicBezTo>
                    <a:pt x="155079" y="4499816"/>
                    <a:pt x="149893" y="4500009"/>
                    <a:pt x="144997" y="4499912"/>
                  </a:cubicBezTo>
                  <a:cubicBezTo>
                    <a:pt x="133763" y="4499625"/>
                    <a:pt x="122241" y="4502409"/>
                    <a:pt x="112064" y="4494440"/>
                  </a:cubicBezTo>
                  <a:cubicBezTo>
                    <a:pt x="102655" y="4486951"/>
                    <a:pt x="93148" y="4489158"/>
                    <a:pt x="83259" y="4494824"/>
                  </a:cubicBezTo>
                  <a:cubicBezTo>
                    <a:pt x="76154" y="4498857"/>
                    <a:pt x="68090" y="4502025"/>
                    <a:pt x="60120" y="4503561"/>
                  </a:cubicBezTo>
                  <a:cubicBezTo>
                    <a:pt x="49174" y="4505673"/>
                    <a:pt x="38324" y="4506538"/>
                    <a:pt x="26514" y="4505289"/>
                  </a:cubicBezTo>
                  <a:cubicBezTo>
                    <a:pt x="18161" y="4504425"/>
                    <a:pt x="11343" y="4504041"/>
                    <a:pt x="4814" y="4498952"/>
                  </a:cubicBezTo>
                  <a:cubicBezTo>
                    <a:pt x="3759" y="4498184"/>
                    <a:pt x="1839" y="4497992"/>
                    <a:pt x="398" y="4498089"/>
                  </a:cubicBezTo>
                  <a:lnTo>
                    <a:pt x="0" y="4498087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solidFill>
                  <a:schemeClr val="lt1">
                    <a:alpha val="14000"/>
                  </a:schemeClr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87E7CC4-76BF-404D-A4DC-A90D28AEA2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8127" y="2023558"/>
            <a:ext cx="3521265" cy="2491292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65" name="Freeform: Shape 58">
            <a:extLst>
              <a:ext uri="{FF2B5EF4-FFF2-40B4-BE49-F238E27FC236}">
                <a16:creationId xmlns:a16="http://schemas.microsoft.com/office/drawing/2014/main" id="{30B5ED20-499B-41E7-95BE-8BBD31314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66" name="Freeform: Shape 60">
            <a:extLst>
              <a:ext uri="{FF2B5EF4-FFF2-40B4-BE49-F238E27FC236}">
                <a16:creationId xmlns:a16="http://schemas.microsoft.com/office/drawing/2014/main" id="{35A51D22-76EA-4C70-B5C9-ED3946924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7088" y="4258080"/>
            <a:ext cx="4403345" cy="1180695"/>
          </a:xfrm>
          <a:custGeom>
            <a:avLst/>
            <a:gdLst>
              <a:gd name="connsiteX0" fmla="*/ 5260975 w 5260975"/>
              <a:gd name="connsiteY0" fmla="*/ 0 h 1410656"/>
              <a:gd name="connsiteX1" fmla="*/ 5260975 w 5260975"/>
              <a:gd name="connsiteY1" fmla="*/ 221634 h 1410656"/>
              <a:gd name="connsiteX2" fmla="*/ 5226503 w 5260975"/>
              <a:gd name="connsiteY2" fmla="*/ 237063 h 1410656"/>
              <a:gd name="connsiteX3" fmla="*/ 5206341 w 5260975"/>
              <a:gd name="connsiteY3" fmla="*/ 245128 h 1410656"/>
              <a:gd name="connsiteX4" fmla="*/ 5123287 w 5260975"/>
              <a:gd name="connsiteY4" fmla="*/ 297073 h 1410656"/>
              <a:gd name="connsiteX5" fmla="*/ 5048107 w 5260975"/>
              <a:gd name="connsiteY5" fmla="*/ 361307 h 1410656"/>
              <a:gd name="connsiteX6" fmla="*/ 4992899 w 5260975"/>
              <a:gd name="connsiteY6" fmla="*/ 437542 h 1410656"/>
              <a:gd name="connsiteX7" fmla="*/ 4977440 w 5260975"/>
              <a:gd name="connsiteY7" fmla="*/ 455690 h 1410656"/>
              <a:gd name="connsiteX8" fmla="*/ 4935193 w 5260975"/>
              <a:gd name="connsiteY8" fmla="*/ 478445 h 1410656"/>
              <a:gd name="connsiteX9" fmla="*/ 4897844 w 5260975"/>
              <a:gd name="connsiteY9" fmla="*/ 495535 h 1410656"/>
              <a:gd name="connsiteX10" fmla="*/ 4870767 w 5260975"/>
              <a:gd name="connsiteY10" fmla="*/ 514451 h 1410656"/>
              <a:gd name="connsiteX11" fmla="*/ 4847916 w 5260975"/>
              <a:gd name="connsiteY11" fmla="*/ 531830 h 1410656"/>
              <a:gd name="connsiteX12" fmla="*/ 4796163 w 5260975"/>
              <a:gd name="connsiteY12" fmla="*/ 576765 h 1410656"/>
              <a:gd name="connsiteX13" fmla="*/ 4738843 w 5260975"/>
              <a:gd name="connsiteY13" fmla="*/ 614691 h 1410656"/>
              <a:gd name="connsiteX14" fmla="*/ 4692755 w 5260975"/>
              <a:gd name="connsiteY14" fmla="*/ 661162 h 1410656"/>
              <a:gd name="connsiteX15" fmla="*/ 4673744 w 5260975"/>
              <a:gd name="connsiteY15" fmla="*/ 686318 h 1410656"/>
              <a:gd name="connsiteX16" fmla="*/ 4633801 w 5260975"/>
              <a:gd name="connsiteY16" fmla="*/ 703505 h 1410656"/>
              <a:gd name="connsiteX17" fmla="*/ 4590499 w 5260975"/>
              <a:gd name="connsiteY17" fmla="*/ 730389 h 1410656"/>
              <a:gd name="connsiteX18" fmla="*/ 4559773 w 5260975"/>
              <a:gd name="connsiteY18" fmla="*/ 757081 h 1410656"/>
              <a:gd name="connsiteX19" fmla="*/ 4536059 w 5260975"/>
              <a:gd name="connsiteY19" fmla="*/ 774940 h 1410656"/>
              <a:gd name="connsiteX20" fmla="*/ 4502549 w 5260975"/>
              <a:gd name="connsiteY20" fmla="*/ 792895 h 1410656"/>
              <a:gd name="connsiteX21" fmla="*/ 4468944 w 5260975"/>
              <a:gd name="connsiteY21" fmla="*/ 816419 h 1410656"/>
              <a:gd name="connsiteX22" fmla="*/ 4452622 w 5260975"/>
              <a:gd name="connsiteY22" fmla="*/ 830917 h 1410656"/>
              <a:gd name="connsiteX23" fmla="*/ 4421032 w 5260975"/>
              <a:gd name="connsiteY23" fmla="*/ 855016 h 1410656"/>
              <a:gd name="connsiteX24" fmla="*/ 4388483 w 5260975"/>
              <a:gd name="connsiteY24" fmla="*/ 877484 h 1410656"/>
              <a:gd name="connsiteX25" fmla="*/ 4327321 w 5260975"/>
              <a:gd name="connsiteY25" fmla="*/ 903216 h 1410656"/>
              <a:gd name="connsiteX26" fmla="*/ 4271633 w 5260975"/>
              <a:gd name="connsiteY26" fmla="*/ 941046 h 1410656"/>
              <a:gd name="connsiteX27" fmla="*/ 4227465 w 5260975"/>
              <a:gd name="connsiteY27" fmla="*/ 968698 h 1410656"/>
              <a:gd name="connsiteX28" fmla="*/ 4201733 w 5260975"/>
              <a:gd name="connsiteY28" fmla="*/ 986846 h 1410656"/>
              <a:gd name="connsiteX29" fmla="*/ 4154494 w 5260975"/>
              <a:gd name="connsiteY29" fmla="*/ 1027364 h 1410656"/>
              <a:gd name="connsiteX30" fmla="*/ 4081234 w 5260975"/>
              <a:gd name="connsiteY30" fmla="*/ 1069994 h 1410656"/>
              <a:gd name="connsiteX31" fmla="*/ 4036971 w 5260975"/>
              <a:gd name="connsiteY31" fmla="*/ 1093038 h 1410656"/>
              <a:gd name="connsiteX32" fmla="*/ 3941725 w 5260975"/>
              <a:gd name="connsiteY32" fmla="*/ 1127796 h 1410656"/>
              <a:gd name="connsiteX33" fmla="*/ 3910999 w 5260975"/>
              <a:gd name="connsiteY33" fmla="*/ 1140182 h 1410656"/>
              <a:gd name="connsiteX34" fmla="*/ 3875859 w 5260975"/>
              <a:gd name="connsiteY34" fmla="*/ 1148343 h 1410656"/>
              <a:gd name="connsiteX35" fmla="*/ 3819401 w 5260975"/>
              <a:gd name="connsiteY35" fmla="*/ 1167642 h 1410656"/>
              <a:gd name="connsiteX36" fmla="*/ 3709176 w 5260975"/>
              <a:gd name="connsiteY36" fmla="*/ 1200863 h 1410656"/>
              <a:gd name="connsiteX37" fmla="*/ 3684981 w 5260975"/>
              <a:gd name="connsiteY37" fmla="*/ 1205952 h 1410656"/>
              <a:gd name="connsiteX38" fmla="*/ 3623338 w 5260975"/>
              <a:gd name="connsiteY38" fmla="*/ 1227363 h 1410656"/>
              <a:gd name="connsiteX39" fmla="*/ 3586373 w 5260975"/>
              <a:gd name="connsiteY39" fmla="*/ 1241765 h 1410656"/>
              <a:gd name="connsiteX40" fmla="*/ 3555743 w 5260975"/>
              <a:gd name="connsiteY40" fmla="*/ 1250023 h 1410656"/>
              <a:gd name="connsiteX41" fmla="*/ 3528667 w 5260975"/>
              <a:gd name="connsiteY41" fmla="*/ 1253864 h 1410656"/>
              <a:gd name="connsiteX42" fmla="*/ 3457424 w 5260975"/>
              <a:gd name="connsiteY42" fmla="*/ 1272874 h 1410656"/>
              <a:gd name="connsiteX43" fmla="*/ 3429003 w 5260975"/>
              <a:gd name="connsiteY43" fmla="*/ 1280364 h 1410656"/>
              <a:gd name="connsiteX44" fmla="*/ 3355264 w 5260975"/>
              <a:gd name="connsiteY44" fmla="*/ 1306096 h 1410656"/>
              <a:gd name="connsiteX45" fmla="*/ 3292757 w 5260975"/>
              <a:gd name="connsiteY45" fmla="*/ 1323090 h 1410656"/>
              <a:gd name="connsiteX46" fmla="*/ 3266643 w 5260975"/>
              <a:gd name="connsiteY46" fmla="*/ 1331251 h 1410656"/>
              <a:gd name="connsiteX47" fmla="*/ 3206921 w 5260975"/>
              <a:gd name="connsiteY47" fmla="*/ 1344886 h 1410656"/>
              <a:gd name="connsiteX48" fmla="*/ 3173123 w 5260975"/>
              <a:gd name="connsiteY48" fmla="*/ 1354488 h 1410656"/>
              <a:gd name="connsiteX49" fmla="*/ 3090646 w 5260975"/>
              <a:gd name="connsiteY49" fmla="*/ 1365337 h 1410656"/>
              <a:gd name="connsiteX50" fmla="*/ 3005480 w 5260975"/>
              <a:gd name="connsiteY50" fmla="*/ 1375802 h 1410656"/>
              <a:gd name="connsiteX51" fmla="*/ 2958721 w 5260975"/>
              <a:gd name="connsiteY51" fmla="*/ 1379259 h 1410656"/>
              <a:gd name="connsiteX52" fmla="*/ 2917915 w 5260975"/>
              <a:gd name="connsiteY52" fmla="*/ 1384733 h 1410656"/>
              <a:gd name="connsiteX53" fmla="*/ 2882389 w 5260975"/>
              <a:gd name="connsiteY53" fmla="*/ 1388189 h 1410656"/>
              <a:gd name="connsiteX54" fmla="*/ 2825837 w 5260975"/>
              <a:gd name="connsiteY54" fmla="*/ 1395198 h 1410656"/>
              <a:gd name="connsiteX55" fmla="*/ 2802313 w 5260975"/>
              <a:gd name="connsiteY55" fmla="*/ 1397023 h 1410656"/>
              <a:gd name="connsiteX56" fmla="*/ 2746816 w 5260975"/>
              <a:gd name="connsiteY56" fmla="*/ 1396926 h 1410656"/>
              <a:gd name="connsiteX57" fmla="*/ 2727517 w 5260975"/>
              <a:gd name="connsiteY57" fmla="*/ 1395966 h 1410656"/>
              <a:gd name="connsiteX58" fmla="*/ 2690359 w 5260975"/>
              <a:gd name="connsiteY58" fmla="*/ 1384060 h 1410656"/>
              <a:gd name="connsiteX59" fmla="*/ 2685943 w 5260975"/>
              <a:gd name="connsiteY59" fmla="*/ 1383196 h 1410656"/>
              <a:gd name="connsiteX60" fmla="*/ 2661554 w 5260975"/>
              <a:gd name="connsiteY60" fmla="*/ 1378491 h 1410656"/>
              <a:gd name="connsiteX61" fmla="*/ 2648208 w 5260975"/>
              <a:gd name="connsiteY61" fmla="*/ 1376955 h 1410656"/>
              <a:gd name="connsiteX62" fmla="*/ 2597512 w 5260975"/>
              <a:gd name="connsiteY62" fmla="*/ 1367162 h 1410656"/>
              <a:gd name="connsiteX63" fmla="*/ 2568324 w 5260975"/>
              <a:gd name="connsiteY63" fmla="*/ 1362553 h 1410656"/>
              <a:gd name="connsiteX64" fmla="*/ 2544704 w 5260975"/>
              <a:gd name="connsiteY64" fmla="*/ 1363225 h 1410656"/>
              <a:gd name="connsiteX65" fmla="*/ 2503225 w 5260975"/>
              <a:gd name="connsiteY65" fmla="*/ 1364089 h 1410656"/>
              <a:gd name="connsiteX66" fmla="*/ 2489975 w 5260975"/>
              <a:gd name="connsiteY66" fmla="*/ 1366298 h 1410656"/>
              <a:gd name="connsiteX67" fmla="*/ 2430061 w 5260975"/>
              <a:gd name="connsiteY67" fmla="*/ 1359960 h 1410656"/>
              <a:gd name="connsiteX68" fmla="*/ 2395880 w 5260975"/>
              <a:gd name="connsiteY68" fmla="*/ 1359480 h 1410656"/>
              <a:gd name="connsiteX69" fmla="*/ 2357378 w 5260975"/>
              <a:gd name="connsiteY69" fmla="*/ 1351607 h 1410656"/>
              <a:gd name="connsiteX70" fmla="*/ 2346145 w 5260975"/>
              <a:gd name="connsiteY70" fmla="*/ 1351991 h 1410656"/>
              <a:gd name="connsiteX71" fmla="*/ 2333567 w 5260975"/>
              <a:gd name="connsiteY71" fmla="*/ 1352663 h 1410656"/>
              <a:gd name="connsiteX72" fmla="*/ 2294968 w 5260975"/>
              <a:gd name="connsiteY72" fmla="*/ 1353240 h 1410656"/>
              <a:gd name="connsiteX73" fmla="*/ 2271540 w 5260975"/>
              <a:gd name="connsiteY73" fmla="*/ 1356120 h 1410656"/>
              <a:gd name="connsiteX74" fmla="*/ 2226895 w 5260975"/>
              <a:gd name="connsiteY74" fmla="*/ 1354392 h 1410656"/>
              <a:gd name="connsiteX75" fmla="*/ 2210379 w 5260975"/>
              <a:gd name="connsiteY75" fmla="*/ 1356888 h 1410656"/>
              <a:gd name="connsiteX76" fmla="*/ 2168613 w 5260975"/>
              <a:gd name="connsiteY76" fmla="*/ 1357176 h 1410656"/>
              <a:gd name="connsiteX77" fmla="*/ 2131167 w 5260975"/>
              <a:gd name="connsiteY77" fmla="*/ 1355736 h 1410656"/>
              <a:gd name="connsiteX78" fmla="*/ 2095065 w 5260975"/>
              <a:gd name="connsiteY78" fmla="*/ 1356504 h 1410656"/>
              <a:gd name="connsiteX79" fmla="*/ 2069237 w 5260975"/>
              <a:gd name="connsiteY79" fmla="*/ 1359672 h 1410656"/>
              <a:gd name="connsiteX80" fmla="*/ 2041201 w 5260975"/>
              <a:gd name="connsiteY80" fmla="*/ 1361592 h 1410656"/>
              <a:gd name="connsiteX81" fmla="*/ 1963909 w 5260975"/>
              <a:gd name="connsiteY81" fmla="*/ 1373018 h 1410656"/>
              <a:gd name="connsiteX82" fmla="*/ 1949603 w 5260975"/>
              <a:gd name="connsiteY82" fmla="*/ 1370234 h 1410656"/>
              <a:gd name="connsiteX83" fmla="*/ 1868373 w 5260975"/>
              <a:gd name="connsiteY83" fmla="*/ 1367641 h 1410656"/>
              <a:gd name="connsiteX84" fmla="*/ 1850707 w 5260975"/>
              <a:gd name="connsiteY84" fmla="*/ 1367834 h 1410656"/>
              <a:gd name="connsiteX85" fmla="*/ 1803275 w 5260975"/>
              <a:gd name="connsiteY85" fmla="*/ 1356504 h 1410656"/>
              <a:gd name="connsiteX86" fmla="*/ 1730112 w 5260975"/>
              <a:gd name="connsiteY86" fmla="*/ 1374459 h 1410656"/>
              <a:gd name="connsiteX87" fmla="*/ 1661652 w 5260975"/>
              <a:gd name="connsiteY87" fmla="*/ 1396926 h 1410656"/>
              <a:gd name="connsiteX88" fmla="*/ 1653011 w 5260975"/>
              <a:gd name="connsiteY88" fmla="*/ 1399807 h 1410656"/>
              <a:gd name="connsiteX89" fmla="*/ 1628431 w 5260975"/>
              <a:gd name="connsiteY89" fmla="*/ 1404704 h 1410656"/>
              <a:gd name="connsiteX90" fmla="*/ 1597995 w 5260975"/>
              <a:gd name="connsiteY90" fmla="*/ 1406432 h 1410656"/>
              <a:gd name="connsiteX91" fmla="*/ 1559396 w 5260975"/>
              <a:gd name="connsiteY91" fmla="*/ 1410656 h 1410656"/>
              <a:gd name="connsiteX92" fmla="*/ 1528480 w 5260975"/>
              <a:gd name="connsiteY92" fmla="*/ 1405375 h 1410656"/>
              <a:gd name="connsiteX93" fmla="*/ 1485272 w 5260975"/>
              <a:gd name="connsiteY93" fmla="*/ 1397502 h 1410656"/>
              <a:gd name="connsiteX94" fmla="*/ 1444562 w 5260975"/>
              <a:gd name="connsiteY94" fmla="*/ 1390013 h 1410656"/>
              <a:gd name="connsiteX95" fmla="*/ 1431696 w 5260975"/>
              <a:gd name="connsiteY95" fmla="*/ 1398846 h 1410656"/>
              <a:gd name="connsiteX96" fmla="*/ 1411821 w 5260975"/>
              <a:gd name="connsiteY96" fmla="*/ 1406527 h 1410656"/>
              <a:gd name="connsiteX97" fmla="*/ 1389738 w 5260975"/>
              <a:gd name="connsiteY97" fmla="*/ 1397310 h 1410656"/>
              <a:gd name="connsiteX98" fmla="*/ 1338081 w 5260975"/>
              <a:gd name="connsiteY98" fmla="*/ 1378204 h 1410656"/>
              <a:gd name="connsiteX99" fmla="*/ 1305436 w 5260975"/>
              <a:gd name="connsiteY99" fmla="*/ 1377339 h 1410656"/>
              <a:gd name="connsiteX100" fmla="*/ 1234481 w 5260975"/>
              <a:gd name="connsiteY100" fmla="*/ 1369178 h 1410656"/>
              <a:gd name="connsiteX101" fmla="*/ 1188106 w 5260975"/>
              <a:gd name="connsiteY101" fmla="*/ 1357560 h 1410656"/>
              <a:gd name="connsiteX102" fmla="*/ 1154790 w 5260975"/>
              <a:gd name="connsiteY102" fmla="*/ 1344406 h 1410656"/>
              <a:gd name="connsiteX103" fmla="*/ 1107069 w 5260975"/>
              <a:gd name="connsiteY103" fmla="*/ 1327219 h 1410656"/>
              <a:gd name="connsiteX104" fmla="*/ 1059158 w 5260975"/>
              <a:gd name="connsiteY104" fmla="*/ 1318290 h 1410656"/>
              <a:gd name="connsiteX105" fmla="*/ 1024496 w 5260975"/>
              <a:gd name="connsiteY105" fmla="*/ 1307056 h 1410656"/>
              <a:gd name="connsiteX106" fmla="*/ 982153 w 5260975"/>
              <a:gd name="connsiteY106" fmla="*/ 1299374 h 1410656"/>
              <a:gd name="connsiteX107" fmla="*/ 946628 w 5260975"/>
              <a:gd name="connsiteY107" fmla="*/ 1299087 h 1410656"/>
              <a:gd name="connsiteX108" fmla="*/ 890939 w 5260975"/>
              <a:gd name="connsiteY108" fmla="*/ 1300431 h 1410656"/>
              <a:gd name="connsiteX109" fmla="*/ 822769 w 5260975"/>
              <a:gd name="connsiteY109" fmla="*/ 1277196 h 1410656"/>
              <a:gd name="connsiteX110" fmla="*/ 795212 w 5260975"/>
              <a:gd name="connsiteY110" fmla="*/ 1272010 h 1410656"/>
              <a:gd name="connsiteX111" fmla="*/ 769288 w 5260975"/>
              <a:gd name="connsiteY111" fmla="*/ 1269610 h 1410656"/>
              <a:gd name="connsiteX112" fmla="*/ 714271 w 5260975"/>
              <a:gd name="connsiteY112" fmla="*/ 1254152 h 1410656"/>
              <a:gd name="connsiteX113" fmla="*/ 691900 w 5260975"/>
              <a:gd name="connsiteY113" fmla="*/ 1249062 h 1410656"/>
              <a:gd name="connsiteX114" fmla="*/ 660598 w 5260975"/>
              <a:gd name="connsiteY114" fmla="*/ 1249159 h 1410656"/>
              <a:gd name="connsiteX115" fmla="*/ 603662 w 5260975"/>
              <a:gd name="connsiteY115" fmla="*/ 1242054 h 1410656"/>
              <a:gd name="connsiteX116" fmla="*/ 546821 w 5260975"/>
              <a:gd name="connsiteY116" fmla="*/ 1221314 h 1410656"/>
              <a:gd name="connsiteX117" fmla="*/ 522721 w 5260975"/>
              <a:gd name="connsiteY117" fmla="*/ 1223330 h 1410656"/>
              <a:gd name="connsiteX118" fmla="*/ 514080 w 5260975"/>
              <a:gd name="connsiteY118" fmla="*/ 1222851 h 1410656"/>
              <a:gd name="connsiteX119" fmla="*/ 436404 w 5260975"/>
              <a:gd name="connsiteY119" fmla="*/ 1211424 h 1410656"/>
              <a:gd name="connsiteX120" fmla="*/ 428626 w 5260975"/>
              <a:gd name="connsiteY120" fmla="*/ 1210177 h 1410656"/>
              <a:gd name="connsiteX121" fmla="*/ 392141 w 5260975"/>
              <a:gd name="connsiteY121" fmla="*/ 1199999 h 1410656"/>
              <a:gd name="connsiteX122" fmla="*/ 300157 w 5260975"/>
              <a:gd name="connsiteY122" fmla="*/ 1193662 h 1410656"/>
              <a:gd name="connsiteX123" fmla="*/ 294493 w 5260975"/>
              <a:gd name="connsiteY123" fmla="*/ 1192894 h 1410656"/>
              <a:gd name="connsiteX124" fmla="*/ 263671 w 5260975"/>
              <a:gd name="connsiteY124" fmla="*/ 1197982 h 1410656"/>
              <a:gd name="connsiteX125" fmla="*/ 248406 w 5260975"/>
              <a:gd name="connsiteY125" fmla="*/ 1205184 h 1410656"/>
              <a:gd name="connsiteX126" fmla="*/ 224594 w 5260975"/>
              <a:gd name="connsiteY126" fmla="*/ 1212673 h 1410656"/>
              <a:gd name="connsiteX127" fmla="*/ 200398 w 5260975"/>
              <a:gd name="connsiteY127" fmla="*/ 1215458 h 1410656"/>
              <a:gd name="connsiteX128" fmla="*/ 159783 w 5260975"/>
              <a:gd name="connsiteY128" fmla="*/ 1204127 h 1410656"/>
              <a:gd name="connsiteX129" fmla="*/ 144997 w 5260975"/>
              <a:gd name="connsiteY129" fmla="*/ 1202975 h 1410656"/>
              <a:gd name="connsiteX130" fmla="*/ 112064 w 5260975"/>
              <a:gd name="connsiteY130" fmla="*/ 1197503 h 1410656"/>
              <a:gd name="connsiteX131" fmla="*/ 83259 w 5260975"/>
              <a:gd name="connsiteY131" fmla="*/ 1197887 h 1410656"/>
              <a:gd name="connsiteX132" fmla="*/ 60120 w 5260975"/>
              <a:gd name="connsiteY132" fmla="*/ 1206624 h 1410656"/>
              <a:gd name="connsiteX133" fmla="*/ 26514 w 5260975"/>
              <a:gd name="connsiteY133" fmla="*/ 1208352 h 1410656"/>
              <a:gd name="connsiteX134" fmla="*/ 4814 w 5260975"/>
              <a:gd name="connsiteY134" fmla="*/ 1202015 h 1410656"/>
              <a:gd name="connsiteX135" fmla="*/ 398 w 5260975"/>
              <a:gd name="connsiteY135" fmla="*/ 1201152 h 1410656"/>
              <a:gd name="connsiteX136" fmla="*/ 0 w 5260975"/>
              <a:gd name="connsiteY136" fmla="*/ 1201150 h 1410656"/>
              <a:gd name="connsiteX137" fmla="*/ 0 w 5260975"/>
              <a:gd name="connsiteY137" fmla="*/ 1004512 h 1410656"/>
              <a:gd name="connsiteX138" fmla="*/ 30355 w 5260975"/>
              <a:gd name="connsiteY138" fmla="*/ 1002784 h 1410656"/>
              <a:gd name="connsiteX139" fmla="*/ 52151 w 5260975"/>
              <a:gd name="connsiteY139" fmla="*/ 997695 h 1410656"/>
              <a:gd name="connsiteX140" fmla="*/ 64248 w 5260975"/>
              <a:gd name="connsiteY140" fmla="*/ 994430 h 1410656"/>
              <a:gd name="connsiteX141" fmla="*/ 126370 w 5260975"/>
              <a:gd name="connsiteY141" fmla="*/ 985405 h 1410656"/>
              <a:gd name="connsiteX142" fmla="*/ 154022 w 5260975"/>
              <a:gd name="connsiteY142" fmla="*/ 975708 h 1410656"/>
              <a:gd name="connsiteX143" fmla="*/ 161512 w 5260975"/>
              <a:gd name="connsiteY143" fmla="*/ 974268 h 1410656"/>
              <a:gd name="connsiteX144" fmla="*/ 202510 w 5260975"/>
              <a:gd name="connsiteY144" fmla="*/ 978300 h 1410656"/>
              <a:gd name="connsiteX145" fmla="*/ 233235 w 5260975"/>
              <a:gd name="connsiteY145" fmla="*/ 993950 h 1410656"/>
              <a:gd name="connsiteX146" fmla="*/ 239188 w 5260975"/>
              <a:gd name="connsiteY146" fmla="*/ 999231 h 1410656"/>
              <a:gd name="connsiteX147" fmla="*/ 324834 w 5260975"/>
              <a:gd name="connsiteY147" fmla="*/ 997407 h 1410656"/>
              <a:gd name="connsiteX148" fmla="*/ 337987 w 5260975"/>
              <a:gd name="connsiteY148" fmla="*/ 995198 h 1410656"/>
              <a:gd name="connsiteX149" fmla="*/ 401550 w 5260975"/>
              <a:gd name="connsiteY149" fmla="*/ 1004416 h 1410656"/>
              <a:gd name="connsiteX150" fmla="*/ 420081 w 5260975"/>
              <a:gd name="connsiteY150" fmla="*/ 1006240 h 1410656"/>
              <a:gd name="connsiteX151" fmla="*/ 486523 w 5260975"/>
              <a:gd name="connsiteY151" fmla="*/ 1014498 h 1410656"/>
              <a:gd name="connsiteX152" fmla="*/ 495932 w 5260975"/>
              <a:gd name="connsiteY152" fmla="*/ 1006817 h 1410656"/>
              <a:gd name="connsiteX153" fmla="*/ 523009 w 5260975"/>
              <a:gd name="connsiteY153" fmla="*/ 987517 h 1410656"/>
              <a:gd name="connsiteX154" fmla="*/ 576393 w 5260975"/>
              <a:gd name="connsiteY154" fmla="*/ 970427 h 1410656"/>
              <a:gd name="connsiteX155" fmla="*/ 590892 w 5260975"/>
              <a:gd name="connsiteY155" fmla="*/ 971387 h 1410656"/>
              <a:gd name="connsiteX156" fmla="*/ 627569 w 5260975"/>
              <a:gd name="connsiteY156" fmla="*/ 999904 h 1410656"/>
              <a:gd name="connsiteX157" fmla="*/ 645429 w 5260975"/>
              <a:gd name="connsiteY157" fmla="*/ 1011329 h 1410656"/>
              <a:gd name="connsiteX158" fmla="*/ 696125 w 5260975"/>
              <a:gd name="connsiteY158" fmla="*/ 1032356 h 1410656"/>
              <a:gd name="connsiteX159" fmla="*/ 700349 w 5260975"/>
              <a:gd name="connsiteY159" fmla="*/ 1036197 h 1410656"/>
              <a:gd name="connsiteX160" fmla="*/ 737795 w 5260975"/>
              <a:gd name="connsiteY160" fmla="*/ 1081804 h 1410656"/>
              <a:gd name="connsiteX161" fmla="*/ 746244 w 5260975"/>
              <a:gd name="connsiteY161" fmla="*/ 1089581 h 1410656"/>
              <a:gd name="connsiteX162" fmla="*/ 756422 w 5260975"/>
              <a:gd name="connsiteY162" fmla="*/ 1101680 h 1410656"/>
              <a:gd name="connsiteX163" fmla="*/ 788202 w 5260975"/>
              <a:gd name="connsiteY163" fmla="*/ 1125108 h 1410656"/>
              <a:gd name="connsiteX164" fmla="*/ 827569 w 5260975"/>
              <a:gd name="connsiteY164" fmla="*/ 1132596 h 1410656"/>
              <a:gd name="connsiteX165" fmla="*/ 875097 w 5260975"/>
              <a:gd name="connsiteY165" fmla="*/ 1144022 h 1410656"/>
              <a:gd name="connsiteX166" fmla="*/ 894972 w 5260975"/>
              <a:gd name="connsiteY166" fmla="*/ 1151704 h 1410656"/>
              <a:gd name="connsiteX167" fmla="*/ 948260 w 5260975"/>
              <a:gd name="connsiteY167" fmla="*/ 1166298 h 1410656"/>
              <a:gd name="connsiteX168" fmla="*/ 986282 w 5260975"/>
              <a:gd name="connsiteY168" fmla="*/ 1178588 h 1410656"/>
              <a:gd name="connsiteX169" fmla="*/ 1041107 w 5260975"/>
              <a:gd name="connsiteY169" fmla="*/ 1185789 h 1410656"/>
              <a:gd name="connsiteX170" fmla="*/ 1067703 w 5260975"/>
              <a:gd name="connsiteY170" fmla="*/ 1186076 h 1410656"/>
              <a:gd name="connsiteX171" fmla="*/ 1116574 w 5260975"/>
              <a:gd name="connsiteY171" fmla="*/ 1222946 h 1410656"/>
              <a:gd name="connsiteX172" fmla="*/ 1155557 w 5260975"/>
              <a:gd name="connsiteY172" fmla="*/ 1247335 h 1410656"/>
              <a:gd name="connsiteX173" fmla="*/ 1196556 w 5260975"/>
              <a:gd name="connsiteY173" fmla="*/ 1235525 h 1410656"/>
              <a:gd name="connsiteX174" fmla="*/ 1207693 w 5260975"/>
              <a:gd name="connsiteY174" fmla="*/ 1224387 h 1410656"/>
              <a:gd name="connsiteX175" fmla="*/ 1274904 w 5260975"/>
              <a:gd name="connsiteY175" fmla="*/ 1213826 h 1410656"/>
              <a:gd name="connsiteX176" fmla="*/ 1370919 w 5260975"/>
              <a:gd name="connsiteY176" fmla="*/ 1213442 h 1410656"/>
              <a:gd name="connsiteX177" fmla="*/ 1530593 w 5260975"/>
              <a:gd name="connsiteY177" fmla="*/ 1189437 h 1410656"/>
              <a:gd name="connsiteX178" fmla="*/ 1558436 w 5260975"/>
              <a:gd name="connsiteY178" fmla="*/ 1178299 h 1410656"/>
              <a:gd name="connsiteX179" fmla="*/ 1589737 w 5260975"/>
              <a:gd name="connsiteY179" fmla="*/ 1175515 h 1410656"/>
              <a:gd name="connsiteX180" fmla="*/ 1601740 w 5260975"/>
              <a:gd name="connsiteY180" fmla="*/ 1182333 h 1410656"/>
              <a:gd name="connsiteX181" fmla="*/ 1654259 w 5260975"/>
              <a:gd name="connsiteY181" fmla="*/ 1192510 h 1410656"/>
              <a:gd name="connsiteX182" fmla="*/ 1664246 w 5260975"/>
              <a:gd name="connsiteY182" fmla="*/ 1192702 h 1410656"/>
              <a:gd name="connsiteX183" fmla="*/ 1698427 w 5260975"/>
              <a:gd name="connsiteY183" fmla="*/ 1188381 h 1410656"/>
              <a:gd name="connsiteX184" fmla="*/ 1730112 w 5260975"/>
              <a:gd name="connsiteY184" fmla="*/ 1185885 h 1410656"/>
              <a:gd name="connsiteX185" fmla="*/ 1809996 w 5260975"/>
              <a:gd name="connsiteY185" fmla="*/ 1194046 h 1410656"/>
              <a:gd name="connsiteX186" fmla="*/ 1871254 w 5260975"/>
              <a:gd name="connsiteY186" fmla="*/ 1192126 h 1410656"/>
              <a:gd name="connsiteX187" fmla="*/ 1899482 w 5260975"/>
              <a:gd name="connsiteY187" fmla="*/ 1194046 h 1410656"/>
              <a:gd name="connsiteX188" fmla="*/ 1915420 w 5260975"/>
              <a:gd name="connsiteY188" fmla="*/ 1196927 h 1410656"/>
              <a:gd name="connsiteX189" fmla="*/ 1951522 w 5260975"/>
              <a:gd name="connsiteY189" fmla="*/ 1216994 h 1410656"/>
              <a:gd name="connsiteX190" fmla="*/ 1971302 w 5260975"/>
              <a:gd name="connsiteY190" fmla="*/ 1221507 h 1410656"/>
              <a:gd name="connsiteX191" fmla="*/ 2030831 w 5260975"/>
              <a:gd name="connsiteY191" fmla="*/ 1221123 h 1410656"/>
              <a:gd name="connsiteX192" fmla="*/ 2120125 w 5260975"/>
              <a:gd name="connsiteY192" fmla="*/ 1190878 h 1410656"/>
              <a:gd name="connsiteX193" fmla="*/ 2129439 w 5260975"/>
              <a:gd name="connsiteY193" fmla="*/ 1186845 h 1410656"/>
              <a:gd name="connsiteX194" fmla="*/ 2174854 w 5260975"/>
              <a:gd name="connsiteY194" fmla="*/ 1181852 h 1410656"/>
              <a:gd name="connsiteX195" fmla="*/ 2205674 w 5260975"/>
              <a:gd name="connsiteY195" fmla="*/ 1188669 h 1410656"/>
              <a:gd name="connsiteX196" fmla="*/ 2247634 w 5260975"/>
              <a:gd name="connsiteY196" fmla="*/ 1202784 h 1410656"/>
              <a:gd name="connsiteX197" fmla="*/ 2285367 w 5260975"/>
              <a:gd name="connsiteY197" fmla="*/ 1214594 h 1410656"/>
              <a:gd name="connsiteX198" fmla="*/ 2312827 w 5260975"/>
              <a:gd name="connsiteY198" fmla="*/ 1227939 h 1410656"/>
              <a:gd name="connsiteX199" fmla="*/ 2375622 w 5260975"/>
              <a:gd name="connsiteY199" fmla="*/ 1237733 h 1410656"/>
              <a:gd name="connsiteX200" fmla="*/ 2382151 w 5260975"/>
              <a:gd name="connsiteY200" fmla="*/ 1239365 h 1410656"/>
              <a:gd name="connsiteX201" fmla="*/ 2429390 w 5260975"/>
              <a:gd name="connsiteY201" fmla="*/ 1227459 h 1410656"/>
              <a:gd name="connsiteX202" fmla="*/ 2486134 w 5260975"/>
              <a:gd name="connsiteY202" fmla="*/ 1215362 h 1410656"/>
              <a:gd name="connsiteX203" fmla="*/ 2506394 w 5260975"/>
              <a:gd name="connsiteY203" fmla="*/ 1219490 h 1410656"/>
              <a:gd name="connsiteX204" fmla="*/ 2534142 w 5260975"/>
              <a:gd name="connsiteY204" fmla="*/ 1225347 h 1410656"/>
              <a:gd name="connsiteX205" fmla="*/ 2559874 w 5260975"/>
              <a:gd name="connsiteY205" fmla="*/ 1222275 h 1410656"/>
              <a:gd name="connsiteX206" fmla="*/ 2575525 w 5260975"/>
              <a:gd name="connsiteY206" fmla="*/ 1221987 h 1410656"/>
              <a:gd name="connsiteX207" fmla="*/ 2646960 w 5260975"/>
              <a:gd name="connsiteY207" fmla="*/ 1257896 h 1410656"/>
              <a:gd name="connsiteX208" fmla="*/ 2665107 w 5260975"/>
              <a:gd name="connsiteY208" fmla="*/ 1260873 h 1410656"/>
              <a:gd name="connsiteX209" fmla="*/ 2675381 w 5260975"/>
              <a:gd name="connsiteY209" fmla="*/ 1265290 h 1410656"/>
              <a:gd name="connsiteX210" fmla="*/ 2737311 w 5260975"/>
              <a:gd name="connsiteY210" fmla="*/ 1309841 h 1410656"/>
              <a:gd name="connsiteX211" fmla="*/ 2763619 w 5260975"/>
              <a:gd name="connsiteY211" fmla="*/ 1318866 h 1410656"/>
              <a:gd name="connsiteX212" fmla="*/ 2792519 w 5260975"/>
              <a:gd name="connsiteY212" fmla="*/ 1317041 h 1410656"/>
              <a:gd name="connsiteX213" fmla="*/ 2809226 w 5260975"/>
              <a:gd name="connsiteY213" fmla="*/ 1313777 h 1410656"/>
              <a:gd name="connsiteX214" fmla="*/ 2850705 w 5260975"/>
              <a:gd name="connsiteY214" fmla="*/ 1285452 h 1410656"/>
              <a:gd name="connsiteX215" fmla="*/ 2874324 w 5260975"/>
              <a:gd name="connsiteY215" fmla="*/ 1286413 h 1410656"/>
              <a:gd name="connsiteX216" fmla="*/ 2911194 w 5260975"/>
              <a:gd name="connsiteY216" fmla="*/ 1305903 h 1410656"/>
              <a:gd name="connsiteX217" fmla="*/ 2978116 w 5260975"/>
              <a:gd name="connsiteY217" fmla="*/ 1314641 h 1410656"/>
              <a:gd name="connsiteX218" fmla="*/ 3012106 w 5260975"/>
              <a:gd name="connsiteY218" fmla="*/ 1287373 h 1410656"/>
              <a:gd name="connsiteX219" fmla="*/ 3029676 w 5260975"/>
              <a:gd name="connsiteY219" fmla="*/ 1261161 h 1410656"/>
              <a:gd name="connsiteX220" fmla="*/ 3080469 w 5260975"/>
              <a:gd name="connsiteY220" fmla="*/ 1230724 h 1410656"/>
              <a:gd name="connsiteX221" fmla="*/ 3092567 w 5260975"/>
              <a:gd name="connsiteY221" fmla="*/ 1242054 h 1410656"/>
              <a:gd name="connsiteX222" fmla="*/ 3129821 w 5260975"/>
              <a:gd name="connsiteY222" fmla="*/ 1246855 h 1410656"/>
              <a:gd name="connsiteX223" fmla="*/ 3170147 w 5260975"/>
              <a:gd name="connsiteY223" fmla="*/ 1246471 h 1410656"/>
              <a:gd name="connsiteX224" fmla="*/ 3240429 w 5260975"/>
              <a:gd name="connsiteY224" fmla="*/ 1251559 h 1410656"/>
              <a:gd name="connsiteX225" fmla="*/ 3287189 w 5260975"/>
              <a:gd name="connsiteY225" fmla="*/ 1222466 h 1410656"/>
              <a:gd name="connsiteX226" fmla="*/ 3305049 w 5260975"/>
              <a:gd name="connsiteY226" fmla="*/ 1210465 h 1410656"/>
              <a:gd name="connsiteX227" fmla="*/ 3321755 w 5260975"/>
              <a:gd name="connsiteY227" fmla="*/ 1202784 h 1410656"/>
              <a:gd name="connsiteX228" fmla="*/ 3341055 w 5260975"/>
              <a:gd name="connsiteY228" fmla="*/ 1198463 h 1410656"/>
              <a:gd name="connsiteX229" fmla="*/ 3387621 w 5260975"/>
              <a:gd name="connsiteY229" fmla="*/ 1182140 h 1410656"/>
              <a:gd name="connsiteX230" fmla="*/ 3413161 w 5260975"/>
              <a:gd name="connsiteY230" fmla="*/ 1166105 h 1410656"/>
              <a:gd name="connsiteX231" fmla="*/ 3470579 w 5260975"/>
              <a:gd name="connsiteY231" fmla="*/ 1150647 h 1410656"/>
              <a:gd name="connsiteX232" fmla="*/ 3509657 w 5260975"/>
              <a:gd name="connsiteY232" fmla="*/ 1136821 h 1410656"/>
              <a:gd name="connsiteX233" fmla="*/ 3550847 w 5260975"/>
              <a:gd name="connsiteY233" fmla="*/ 1113009 h 1410656"/>
              <a:gd name="connsiteX234" fmla="*/ 3556608 w 5260975"/>
              <a:gd name="connsiteY234" fmla="*/ 1109361 h 1410656"/>
              <a:gd name="connsiteX235" fmla="*/ 3570435 w 5260975"/>
              <a:gd name="connsiteY235" fmla="*/ 1093710 h 1410656"/>
              <a:gd name="connsiteX236" fmla="*/ 3590501 w 5260975"/>
              <a:gd name="connsiteY236" fmla="*/ 1039846 h 1410656"/>
              <a:gd name="connsiteX237" fmla="*/ 3596263 w 5260975"/>
              <a:gd name="connsiteY237" fmla="*/ 1028900 h 1410656"/>
              <a:gd name="connsiteX238" fmla="*/ 3648591 w 5260975"/>
              <a:gd name="connsiteY238" fmla="*/ 992030 h 1410656"/>
              <a:gd name="connsiteX239" fmla="*/ 3667986 w 5260975"/>
              <a:gd name="connsiteY239" fmla="*/ 995487 h 1410656"/>
              <a:gd name="connsiteX240" fmla="*/ 3689397 w 5260975"/>
              <a:gd name="connsiteY240" fmla="*/ 1007585 h 1410656"/>
              <a:gd name="connsiteX241" fmla="*/ 3736349 w 5260975"/>
              <a:gd name="connsiteY241" fmla="*/ 1010753 h 1410656"/>
              <a:gd name="connsiteX242" fmla="*/ 3753919 w 5260975"/>
              <a:gd name="connsiteY242" fmla="*/ 1004513 h 1410656"/>
              <a:gd name="connsiteX243" fmla="*/ 3784643 w 5260975"/>
              <a:gd name="connsiteY243" fmla="*/ 987710 h 1410656"/>
              <a:gd name="connsiteX244" fmla="*/ 3808359 w 5260975"/>
              <a:gd name="connsiteY244" fmla="*/ 961689 h 1410656"/>
              <a:gd name="connsiteX245" fmla="*/ 3842829 w 5260975"/>
              <a:gd name="connsiteY245" fmla="*/ 918674 h 1410656"/>
              <a:gd name="connsiteX246" fmla="*/ 3908983 w 5260975"/>
              <a:gd name="connsiteY246" fmla="*/ 902256 h 1410656"/>
              <a:gd name="connsiteX247" fmla="*/ 3934428 w 5260975"/>
              <a:gd name="connsiteY247" fmla="*/ 896783 h 1410656"/>
              <a:gd name="connsiteX248" fmla="*/ 4026987 w 5260975"/>
              <a:gd name="connsiteY248" fmla="*/ 873835 h 1410656"/>
              <a:gd name="connsiteX249" fmla="*/ 4035051 w 5260975"/>
              <a:gd name="connsiteY249" fmla="*/ 873067 h 1410656"/>
              <a:gd name="connsiteX250" fmla="*/ 4099189 w 5260975"/>
              <a:gd name="connsiteY250" fmla="*/ 846664 h 1410656"/>
              <a:gd name="connsiteX251" fmla="*/ 4114647 w 5260975"/>
              <a:gd name="connsiteY251" fmla="*/ 840134 h 1410656"/>
              <a:gd name="connsiteX252" fmla="*/ 4133563 w 5260975"/>
              <a:gd name="connsiteY252" fmla="*/ 823427 h 1410656"/>
              <a:gd name="connsiteX253" fmla="*/ 4151039 w 5260975"/>
              <a:gd name="connsiteY253" fmla="*/ 776284 h 1410656"/>
              <a:gd name="connsiteX254" fmla="*/ 4171489 w 5260975"/>
              <a:gd name="connsiteY254" fmla="*/ 754776 h 1410656"/>
              <a:gd name="connsiteX255" fmla="*/ 4186372 w 5260975"/>
              <a:gd name="connsiteY255" fmla="*/ 741718 h 1410656"/>
              <a:gd name="connsiteX256" fmla="*/ 4199429 w 5260975"/>
              <a:gd name="connsiteY256" fmla="*/ 721940 h 1410656"/>
              <a:gd name="connsiteX257" fmla="*/ 4212487 w 5260975"/>
              <a:gd name="connsiteY257" fmla="*/ 674604 h 1410656"/>
              <a:gd name="connsiteX258" fmla="*/ 4232555 w 5260975"/>
              <a:gd name="connsiteY258" fmla="*/ 632645 h 1410656"/>
              <a:gd name="connsiteX259" fmla="*/ 4268657 w 5260975"/>
              <a:gd name="connsiteY259" fmla="*/ 609410 h 1410656"/>
              <a:gd name="connsiteX260" fmla="*/ 4291028 w 5260975"/>
              <a:gd name="connsiteY260" fmla="*/ 597216 h 1410656"/>
              <a:gd name="connsiteX261" fmla="*/ 4379651 w 5260975"/>
              <a:gd name="connsiteY261" fmla="*/ 609506 h 1410656"/>
              <a:gd name="connsiteX262" fmla="*/ 4440139 w 5260975"/>
              <a:gd name="connsiteY262" fmla="*/ 621507 h 1410656"/>
              <a:gd name="connsiteX263" fmla="*/ 4460015 w 5260975"/>
              <a:gd name="connsiteY263" fmla="*/ 616899 h 1410656"/>
              <a:gd name="connsiteX264" fmla="*/ 4516183 w 5260975"/>
              <a:gd name="connsiteY264" fmla="*/ 577724 h 1410656"/>
              <a:gd name="connsiteX265" fmla="*/ 4571681 w 5260975"/>
              <a:gd name="connsiteY265" fmla="*/ 560250 h 1410656"/>
              <a:gd name="connsiteX266" fmla="*/ 4613447 w 5260975"/>
              <a:gd name="connsiteY266" fmla="*/ 555257 h 1410656"/>
              <a:gd name="connsiteX267" fmla="*/ 4649355 w 5260975"/>
              <a:gd name="connsiteY267" fmla="*/ 551417 h 1410656"/>
              <a:gd name="connsiteX268" fmla="*/ 4692467 w 5260975"/>
              <a:gd name="connsiteY268" fmla="*/ 540663 h 1410656"/>
              <a:gd name="connsiteX269" fmla="*/ 4716855 w 5260975"/>
              <a:gd name="connsiteY269" fmla="*/ 528949 h 1410656"/>
              <a:gd name="connsiteX270" fmla="*/ 4755645 w 5260975"/>
              <a:gd name="connsiteY270" fmla="*/ 512147 h 1410656"/>
              <a:gd name="connsiteX271" fmla="*/ 4795395 w 5260975"/>
              <a:gd name="connsiteY271" fmla="*/ 490351 h 1410656"/>
              <a:gd name="connsiteX272" fmla="*/ 4825928 w 5260975"/>
              <a:gd name="connsiteY272" fmla="*/ 459818 h 1410656"/>
              <a:gd name="connsiteX273" fmla="*/ 4842347 w 5260975"/>
              <a:gd name="connsiteY273" fmla="*/ 434086 h 1410656"/>
              <a:gd name="connsiteX274" fmla="*/ 4890451 w 5260975"/>
              <a:gd name="connsiteY274" fmla="*/ 397216 h 1410656"/>
              <a:gd name="connsiteX275" fmla="*/ 4933945 w 5260975"/>
              <a:gd name="connsiteY275" fmla="*/ 327701 h 1410656"/>
              <a:gd name="connsiteX276" fmla="*/ 4961214 w 5260975"/>
              <a:gd name="connsiteY276" fmla="*/ 298801 h 1410656"/>
              <a:gd name="connsiteX277" fmla="*/ 4976672 w 5260975"/>
              <a:gd name="connsiteY277" fmla="*/ 290639 h 1410656"/>
              <a:gd name="connsiteX278" fmla="*/ 5002979 w 5260975"/>
              <a:gd name="connsiteY278" fmla="*/ 270573 h 1410656"/>
              <a:gd name="connsiteX279" fmla="*/ 5018535 w 5260975"/>
              <a:gd name="connsiteY279" fmla="*/ 255690 h 1410656"/>
              <a:gd name="connsiteX280" fmla="*/ 5061069 w 5260975"/>
              <a:gd name="connsiteY280" fmla="*/ 200961 h 1410656"/>
              <a:gd name="connsiteX281" fmla="*/ 5074127 w 5260975"/>
              <a:gd name="connsiteY281" fmla="*/ 184735 h 1410656"/>
              <a:gd name="connsiteX282" fmla="*/ 5101108 w 5260975"/>
              <a:gd name="connsiteY282" fmla="*/ 156891 h 1410656"/>
              <a:gd name="connsiteX283" fmla="*/ 5112918 w 5260975"/>
              <a:gd name="connsiteY283" fmla="*/ 148441 h 1410656"/>
              <a:gd name="connsiteX284" fmla="*/ 5133753 w 5260975"/>
              <a:gd name="connsiteY284" fmla="*/ 125782 h 1410656"/>
              <a:gd name="connsiteX285" fmla="*/ 5183393 w 5260975"/>
              <a:gd name="connsiteY285" fmla="*/ 66348 h 1410656"/>
              <a:gd name="connsiteX286" fmla="*/ 5204709 w 5260975"/>
              <a:gd name="connsiteY286" fmla="*/ 33030 h 1410656"/>
              <a:gd name="connsiteX287" fmla="*/ 5247243 w 5260975"/>
              <a:gd name="connsiteY287" fmla="*/ 8451 h 1410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</a:cxnLst>
            <a:rect l="l" t="t" r="r" b="b"/>
            <a:pathLst>
              <a:path w="5260975" h="1410656">
                <a:moveTo>
                  <a:pt x="5260975" y="0"/>
                </a:moveTo>
                <a:lnTo>
                  <a:pt x="5260975" y="221634"/>
                </a:lnTo>
                <a:lnTo>
                  <a:pt x="5226503" y="237063"/>
                </a:lnTo>
                <a:cubicBezTo>
                  <a:pt x="5219783" y="239848"/>
                  <a:pt x="5212389" y="241384"/>
                  <a:pt x="5206341" y="245128"/>
                </a:cubicBezTo>
                <a:cubicBezTo>
                  <a:pt x="5178495" y="262219"/>
                  <a:pt x="5151515" y="280654"/>
                  <a:pt x="5123287" y="297073"/>
                </a:cubicBezTo>
                <a:cubicBezTo>
                  <a:pt x="5094195" y="314067"/>
                  <a:pt x="5068175" y="334134"/>
                  <a:pt x="5048107" y="361307"/>
                </a:cubicBezTo>
                <a:cubicBezTo>
                  <a:pt x="5029480" y="386559"/>
                  <a:pt x="5011429" y="412194"/>
                  <a:pt x="4992899" y="437542"/>
                </a:cubicBezTo>
                <a:cubicBezTo>
                  <a:pt x="4988194" y="443975"/>
                  <a:pt x="4983873" y="451561"/>
                  <a:pt x="4977440" y="455690"/>
                </a:cubicBezTo>
                <a:cubicBezTo>
                  <a:pt x="4964094" y="464331"/>
                  <a:pt x="4949499" y="471340"/>
                  <a:pt x="4935193" y="478445"/>
                </a:cubicBezTo>
                <a:cubicBezTo>
                  <a:pt x="4922903" y="484494"/>
                  <a:pt x="4909845" y="489006"/>
                  <a:pt x="4897844" y="495535"/>
                </a:cubicBezTo>
                <a:cubicBezTo>
                  <a:pt x="4888243" y="500721"/>
                  <a:pt x="4879697" y="507922"/>
                  <a:pt x="4870767" y="514451"/>
                </a:cubicBezTo>
                <a:cubicBezTo>
                  <a:pt x="4862990" y="520115"/>
                  <a:pt x="4854445" y="525012"/>
                  <a:pt x="4847916" y="531830"/>
                </a:cubicBezTo>
                <a:cubicBezTo>
                  <a:pt x="4831977" y="548344"/>
                  <a:pt x="4815942" y="564571"/>
                  <a:pt x="4796163" y="576765"/>
                </a:cubicBezTo>
                <a:cubicBezTo>
                  <a:pt x="4776672" y="588862"/>
                  <a:pt x="4758237" y="602401"/>
                  <a:pt x="4738843" y="614691"/>
                </a:cubicBezTo>
                <a:cubicBezTo>
                  <a:pt x="4719831" y="626693"/>
                  <a:pt x="4702645" y="639846"/>
                  <a:pt x="4692755" y="661162"/>
                </a:cubicBezTo>
                <a:cubicBezTo>
                  <a:pt x="4688339" y="670571"/>
                  <a:pt x="4682097" y="680845"/>
                  <a:pt x="4673744" y="686318"/>
                </a:cubicBezTo>
                <a:cubicBezTo>
                  <a:pt x="4661838" y="694095"/>
                  <a:pt x="4646764" y="696880"/>
                  <a:pt x="4633801" y="703505"/>
                </a:cubicBezTo>
                <a:cubicBezTo>
                  <a:pt x="4618535" y="711282"/>
                  <a:pt x="4600869" y="718003"/>
                  <a:pt x="4590499" y="730389"/>
                </a:cubicBezTo>
                <a:cubicBezTo>
                  <a:pt x="4581281" y="741431"/>
                  <a:pt x="4571968" y="750072"/>
                  <a:pt x="4559773" y="757081"/>
                </a:cubicBezTo>
                <a:cubicBezTo>
                  <a:pt x="4551229" y="761978"/>
                  <a:pt x="4544892" y="770907"/>
                  <a:pt x="4536059" y="774940"/>
                </a:cubicBezTo>
                <a:cubicBezTo>
                  <a:pt x="4524441" y="780317"/>
                  <a:pt x="4512727" y="784542"/>
                  <a:pt x="4502549" y="792895"/>
                </a:cubicBezTo>
                <a:cubicBezTo>
                  <a:pt x="4491987" y="801536"/>
                  <a:pt x="4479986" y="808353"/>
                  <a:pt x="4468944" y="816419"/>
                </a:cubicBezTo>
                <a:cubicBezTo>
                  <a:pt x="4463087" y="820739"/>
                  <a:pt x="4458286" y="826404"/>
                  <a:pt x="4452622" y="830917"/>
                </a:cubicBezTo>
                <a:cubicBezTo>
                  <a:pt x="4442252" y="839174"/>
                  <a:pt x="4431690" y="847239"/>
                  <a:pt x="4421032" y="855016"/>
                </a:cubicBezTo>
                <a:cubicBezTo>
                  <a:pt x="4410375" y="862794"/>
                  <a:pt x="4400197" y="871819"/>
                  <a:pt x="4388483" y="877484"/>
                </a:cubicBezTo>
                <a:cubicBezTo>
                  <a:pt x="4368513" y="887086"/>
                  <a:pt x="4346717" y="892847"/>
                  <a:pt x="4327321" y="903216"/>
                </a:cubicBezTo>
                <a:cubicBezTo>
                  <a:pt x="4307639" y="913777"/>
                  <a:pt x="4289107" y="927028"/>
                  <a:pt x="4271633" y="941046"/>
                </a:cubicBezTo>
                <a:cubicBezTo>
                  <a:pt x="4257807" y="952088"/>
                  <a:pt x="4244845" y="963034"/>
                  <a:pt x="4227465" y="968698"/>
                </a:cubicBezTo>
                <a:cubicBezTo>
                  <a:pt x="4217768" y="971867"/>
                  <a:pt x="4207591" y="978780"/>
                  <a:pt x="4201733" y="986846"/>
                </a:cubicBezTo>
                <a:cubicBezTo>
                  <a:pt x="4189059" y="1004416"/>
                  <a:pt x="4172833" y="1016802"/>
                  <a:pt x="4154494" y="1027364"/>
                </a:cubicBezTo>
                <a:cubicBezTo>
                  <a:pt x="4130010" y="1041574"/>
                  <a:pt x="4105814" y="1056072"/>
                  <a:pt x="4081234" y="1069994"/>
                </a:cubicBezTo>
                <a:cubicBezTo>
                  <a:pt x="4066737" y="1078252"/>
                  <a:pt x="4052335" y="1086989"/>
                  <a:pt x="4036971" y="1093038"/>
                </a:cubicBezTo>
                <a:cubicBezTo>
                  <a:pt x="4005575" y="1105520"/>
                  <a:pt x="3973410" y="1116177"/>
                  <a:pt x="3941725" y="1127796"/>
                </a:cubicBezTo>
                <a:cubicBezTo>
                  <a:pt x="3931355" y="1131540"/>
                  <a:pt x="3921561" y="1136917"/>
                  <a:pt x="3910999" y="1140182"/>
                </a:cubicBezTo>
                <a:cubicBezTo>
                  <a:pt x="3899573" y="1143734"/>
                  <a:pt x="3887285" y="1144790"/>
                  <a:pt x="3875859" y="1148343"/>
                </a:cubicBezTo>
                <a:cubicBezTo>
                  <a:pt x="3856847" y="1154199"/>
                  <a:pt x="3838412" y="1161689"/>
                  <a:pt x="3819401" y="1167642"/>
                </a:cubicBezTo>
                <a:cubicBezTo>
                  <a:pt x="3782723" y="1179068"/>
                  <a:pt x="3745949" y="1190014"/>
                  <a:pt x="3709176" y="1200863"/>
                </a:cubicBezTo>
                <a:cubicBezTo>
                  <a:pt x="3701303" y="1203168"/>
                  <a:pt x="3692757" y="1203456"/>
                  <a:pt x="3684981" y="1205952"/>
                </a:cubicBezTo>
                <a:cubicBezTo>
                  <a:pt x="3664337" y="1212673"/>
                  <a:pt x="3643789" y="1219970"/>
                  <a:pt x="3623338" y="1227363"/>
                </a:cubicBezTo>
                <a:cubicBezTo>
                  <a:pt x="3610953" y="1231876"/>
                  <a:pt x="3598854" y="1237445"/>
                  <a:pt x="3586373" y="1241765"/>
                </a:cubicBezTo>
                <a:cubicBezTo>
                  <a:pt x="3576387" y="1245222"/>
                  <a:pt x="3566113" y="1247910"/>
                  <a:pt x="3555743" y="1250023"/>
                </a:cubicBezTo>
                <a:cubicBezTo>
                  <a:pt x="3546814" y="1251848"/>
                  <a:pt x="3537501" y="1251655"/>
                  <a:pt x="3528667" y="1253864"/>
                </a:cubicBezTo>
                <a:cubicBezTo>
                  <a:pt x="3504759" y="1259816"/>
                  <a:pt x="3481140" y="1266538"/>
                  <a:pt x="3457424" y="1272874"/>
                </a:cubicBezTo>
                <a:cubicBezTo>
                  <a:pt x="3447919" y="1275371"/>
                  <a:pt x="3438221" y="1277196"/>
                  <a:pt x="3429003" y="1280364"/>
                </a:cubicBezTo>
                <a:cubicBezTo>
                  <a:pt x="3404327" y="1288717"/>
                  <a:pt x="3380036" y="1298222"/>
                  <a:pt x="3355264" y="1306096"/>
                </a:cubicBezTo>
                <a:cubicBezTo>
                  <a:pt x="3334717" y="1312625"/>
                  <a:pt x="3313593" y="1317329"/>
                  <a:pt x="3292757" y="1323090"/>
                </a:cubicBezTo>
                <a:cubicBezTo>
                  <a:pt x="3283924" y="1325587"/>
                  <a:pt x="3275475" y="1329140"/>
                  <a:pt x="3266643" y="1331251"/>
                </a:cubicBezTo>
                <a:cubicBezTo>
                  <a:pt x="3246863" y="1336053"/>
                  <a:pt x="3226796" y="1340085"/>
                  <a:pt x="3206921" y="1344886"/>
                </a:cubicBezTo>
                <a:cubicBezTo>
                  <a:pt x="3195590" y="1347670"/>
                  <a:pt x="3184645" y="1352663"/>
                  <a:pt x="3173123" y="1354488"/>
                </a:cubicBezTo>
                <a:cubicBezTo>
                  <a:pt x="3145759" y="1358808"/>
                  <a:pt x="3118203" y="1361880"/>
                  <a:pt x="3090646" y="1365337"/>
                </a:cubicBezTo>
                <a:cubicBezTo>
                  <a:pt x="3062227" y="1368889"/>
                  <a:pt x="3033902" y="1372634"/>
                  <a:pt x="3005480" y="1375802"/>
                </a:cubicBezTo>
                <a:cubicBezTo>
                  <a:pt x="2989926" y="1377435"/>
                  <a:pt x="2974275" y="1377723"/>
                  <a:pt x="2958721" y="1379259"/>
                </a:cubicBezTo>
                <a:cubicBezTo>
                  <a:pt x="2945087" y="1380604"/>
                  <a:pt x="2931549" y="1383100"/>
                  <a:pt x="2917915" y="1384733"/>
                </a:cubicBezTo>
                <a:cubicBezTo>
                  <a:pt x="2906105" y="1386076"/>
                  <a:pt x="2894199" y="1386844"/>
                  <a:pt x="2882389" y="1388189"/>
                </a:cubicBezTo>
                <a:cubicBezTo>
                  <a:pt x="2863475" y="1390397"/>
                  <a:pt x="2844655" y="1392894"/>
                  <a:pt x="2825837" y="1395198"/>
                </a:cubicBezTo>
                <a:cubicBezTo>
                  <a:pt x="2817964" y="1396062"/>
                  <a:pt x="2809706" y="1398462"/>
                  <a:pt x="2802313" y="1397023"/>
                </a:cubicBezTo>
                <a:cubicBezTo>
                  <a:pt x="2783686" y="1393373"/>
                  <a:pt x="2765347" y="1394430"/>
                  <a:pt x="2746816" y="1396926"/>
                </a:cubicBezTo>
                <a:cubicBezTo>
                  <a:pt x="2740479" y="1397791"/>
                  <a:pt x="2733662" y="1397598"/>
                  <a:pt x="2727517" y="1395966"/>
                </a:cubicBezTo>
                <a:cubicBezTo>
                  <a:pt x="2714939" y="1392701"/>
                  <a:pt x="2702745" y="1388092"/>
                  <a:pt x="2690359" y="1384060"/>
                </a:cubicBezTo>
                <a:cubicBezTo>
                  <a:pt x="2689014" y="1383580"/>
                  <a:pt x="2687382" y="1383484"/>
                  <a:pt x="2685943" y="1383196"/>
                </a:cubicBezTo>
                <a:cubicBezTo>
                  <a:pt x="2677781" y="1381563"/>
                  <a:pt x="2669717" y="1379931"/>
                  <a:pt x="2661554" y="1378491"/>
                </a:cubicBezTo>
                <a:cubicBezTo>
                  <a:pt x="2657138" y="1377723"/>
                  <a:pt x="2652625" y="1377627"/>
                  <a:pt x="2648208" y="1376955"/>
                </a:cubicBezTo>
                <a:cubicBezTo>
                  <a:pt x="2631118" y="1374266"/>
                  <a:pt x="2612299" y="1378779"/>
                  <a:pt x="2597512" y="1367162"/>
                </a:cubicBezTo>
                <a:cubicBezTo>
                  <a:pt x="2587911" y="1359672"/>
                  <a:pt x="2578597" y="1361401"/>
                  <a:pt x="2568324" y="1362553"/>
                </a:cubicBezTo>
                <a:cubicBezTo>
                  <a:pt x="2560547" y="1363417"/>
                  <a:pt x="2552577" y="1363128"/>
                  <a:pt x="2544704" y="1363225"/>
                </a:cubicBezTo>
                <a:cubicBezTo>
                  <a:pt x="2530878" y="1363512"/>
                  <a:pt x="2517052" y="1363609"/>
                  <a:pt x="2503225" y="1364089"/>
                </a:cubicBezTo>
                <a:cubicBezTo>
                  <a:pt x="2498808" y="1364281"/>
                  <a:pt x="2494297" y="1366682"/>
                  <a:pt x="2489975" y="1366298"/>
                </a:cubicBezTo>
                <a:cubicBezTo>
                  <a:pt x="2470004" y="1364473"/>
                  <a:pt x="2450033" y="1361592"/>
                  <a:pt x="2430061" y="1359960"/>
                </a:cubicBezTo>
                <a:cubicBezTo>
                  <a:pt x="2418732" y="1359001"/>
                  <a:pt x="2407114" y="1360824"/>
                  <a:pt x="2395880" y="1359480"/>
                </a:cubicBezTo>
                <a:cubicBezTo>
                  <a:pt x="2382919" y="1357944"/>
                  <a:pt x="2370245" y="1354008"/>
                  <a:pt x="2357378" y="1351607"/>
                </a:cubicBezTo>
                <a:cubicBezTo>
                  <a:pt x="2353826" y="1350935"/>
                  <a:pt x="2349889" y="1351799"/>
                  <a:pt x="2346145" y="1351991"/>
                </a:cubicBezTo>
                <a:cubicBezTo>
                  <a:pt x="2341920" y="1352183"/>
                  <a:pt x="2337791" y="1352567"/>
                  <a:pt x="2333567" y="1352663"/>
                </a:cubicBezTo>
                <a:cubicBezTo>
                  <a:pt x="2320700" y="1352856"/>
                  <a:pt x="2307835" y="1352567"/>
                  <a:pt x="2294968" y="1353240"/>
                </a:cubicBezTo>
                <a:cubicBezTo>
                  <a:pt x="2287095" y="1353624"/>
                  <a:pt x="2278839" y="1357560"/>
                  <a:pt x="2271540" y="1356120"/>
                </a:cubicBezTo>
                <a:cubicBezTo>
                  <a:pt x="2256659" y="1353335"/>
                  <a:pt x="2241776" y="1359576"/>
                  <a:pt x="2226895" y="1354392"/>
                </a:cubicBezTo>
                <a:cubicBezTo>
                  <a:pt x="2222285" y="1352856"/>
                  <a:pt x="2215948" y="1356696"/>
                  <a:pt x="2210379" y="1356888"/>
                </a:cubicBezTo>
                <a:cubicBezTo>
                  <a:pt x="2196457" y="1357368"/>
                  <a:pt x="2182535" y="1357272"/>
                  <a:pt x="2168613" y="1357176"/>
                </a:cubicBezTo>
                <a:cubicBezTo>
                  <a:pt x="2156131" y="1357080"/>
                  <a:pt x="2143168" y="1358424"/>
                  <a:pt x="2131167" y="1355736"/>
                </a:cubicBezTo>
                <a:cubicBezTo>
                  <a:pt x="2118588" y="1352856"/>
                  <a:pt x="2107259" y="1353240"/>
                  <a:pt x="2095065" y="1356504"/>
                </a:cubicBezTo>
                <a:cubicBezTo>
                  <a:pt x="2086711" y="1358712"/>
                  <a:pt x="2077878" y="1359001"/>
                  <a:pt x="2069237" y="1359672"/>
                </a:cubicBezTo>
                <a:cubicBezTo>
                  <a:pt x="2059924" y="1360440"/>
                  <a:pt x="2049650" y="1358424"/>
                  <a:pt x="2041201" y="1361592"/>
                </a:cubicBezTo>
                <a:cubicBezTo>
                  <a:pt x="2016044" y="1371002"/>
                  <a:pt x="1990216" y="1373018"/>
                  <a:pt x="1963909" y="1373018"/>
                </a:cubicBezTo>
                <a:cubicBezTo>
                  <a:pt x="1959107" y="1373018"/>
                  <a:pt x="1954210" y="1371675"/>
                  <a:pt x="1949603" y="1370234"/>
                </a:cubicBezTo>
                <a:cubicBezTo>
                  <a:pt x="1922717" y="1361592"/>
                  <a:pt x="1895737" y="1362360"/>
                  <a:pt x="1868373" y="1367641"/>
                </a:cubicBezTo>
                <a:cubicBezTo>
                  <a:pt x="1862708" y="1368794"/>
                  <a:pt x="1856372" y="1368986"/>
                  <a:pt x="1850707" y="1367834"/>
                </a:cubicBezTo>
                <a:cubicBezTo>
                  <a:pt x="1834768" y="1364473"/>
                  <a:pt x="1819309" y="1358904"/>
                  <a:pt x="1803275" y="1356504"/>
                </a:cubicBezTo>
                <a:cubicBezTo>
                  <a:pt x="1776775" y="1352567"/>
                  <a:pt x="1753828" y="1365817"/>
                  <a:pt x="1730112" y="1374459"/>
                </a:cubicBezTo>
                <a:cubicBezTo>
                  <a:pt x="1707548" y="1382620"/>
                  <a:pt x="1688345" y="1401055"/>
                  <a:pt x="1661652" y="1396926"/>
                </a:cubicBezTo>
                <a:cubicBezTo>
                  <a:pt x="1658965" y="1396542"/>
                  <a:pt x="1655988" y="1399134"/>
                  <a:pt x="1653011" y="1399807"/>
                </a:cubicBezTo>
                <a:cubicBezTo>
                  <a:pt x="1644850" y="1401631"/>
                  <a:pt x="1636689" y="1403839"/>
                  <a:pt x="1628431" y="1404704"/>
                </a:cubicBezTo>
                <a:cubicBezTo>
                  <a:pt x="1618350" y="1405856"/>
                  <a:pt x="1608076" y="1405472"/>
                  <a:pt x="1597995" y="1406432"/>
                </a:cubicBezTo>
                <a:cubicBezTo>
                  <a:pt x="1585032" y="1407584"/>
                  <a:pt x="1572263" y="1410656"/>
                  <a:pt x="1559396" y="1410656"/>
                </a:cubicBezTo>
                <a:cubicBezTo>
                  <a:pt x="1549026" y="1410656"/>
                  <a:pt x="1538753" y="1407104"/>
                  <a:pt x="1528480" y="1405375"/>
                </a:cubicBezTo>
                <a:cubicBezTo>
                  <a:pt x="1513981" y="1402975"/>
                  <a:pt x="1498042" y="1403647"/>
                  <a:pt x="1485272" y="1397502"/>
                </a:cubicBezTo>
                <a:cubicBezTo>
                  <a:pt x="1471639" y="1390973"/>
                  <a:pt x="1458676" y="1387997"/>
                  <a:pt x="1444562" y="1390013"/>
                </a:cubicBezTo>
                <a:cubicBezTo>
                  <a:pt x="1439857" y="1390685"/>
                  <a:pt x="1433808" y="1394718"/>
                  <a:pt x="1431696" y="1398846"/>
                </a:cubicBezTo>
                <a:cubicBezTo>
                  <a:pt x="1426991" y="1408064"/>
                  <a:pt x="1420559" y="1409697"/>
                  <a:pt x="1411821" y="1406527"/>
                </a:cubicBezTo>
                <a:cubicBezTo>
                  <a:pt x="1404236" y="1403839"/>
                  <a:pt x="1394922" y="1402495"/>
                  <a:pt x="1389738" y="1397310"/>
                </a:cubicBezTo>
                <a:cubicBezTo>
                  <a:pt x="1375047" y="1382620"/>
                  <a:pt x="1356324" y="1382140"/>
                  <a:pt x="1338081" y="1378204"/>
                </a:cubicBezTo>
                <a:cubicBezTo>
                  <a:pt x="1326945" y="1375802"/>
                  <a:pt x="1316574" y="1375707"/>
                  <a:pt x="1305436" y="1377339"/>
                </a:cubicBezTo>
                <a:cubicBezTo>
                  <a:pt x="1281241" y="1380988"/>
                  <a:pt x="1257717" y="1375802"/>
                  <a:pt x="1234481" y="1369178"/>
                </a:cubicBezTo>
                <a:cubicBezTo>
                  <a:pt x="1219118" y="1364761"/>
                  <a:pt x="1203372" y="1362073"/>
                  <a:pt x="1188106" y="1357560"/>
                </a:cubicBezTo>
                <a:cubicBezTo>
                  <a:pt x="1176680" y="1354104"/>
                  <a:pt x="1165255" y="1349975"/>
                  <a:pt x="1154790" y="1344406"/>
                </a:cubicBezTo>
                <a:cubicBezTo>
                  <a:pt x="1139618" y="1336244"/>
                  <a:pt x="1126369" y="1323954"/>
                  <a:pt x="1107069" y="1327219"/>
                </a:cubicBezTo>
                <a:cubicBezTo>
                  <a:pt x="1090074" y="1330099"/>
                  <a:pt x="1074713" y="1324051"/>
                  <a:pt x="1059158" y="1318290"/>
                </a:cubicBezTo>
                <a:cubicBezTo>
                  <a:pt x="1047732" y="1314065"/>
                  <a:pt x="1036308" y="1309744"/>
                  <a:pt x="1024496" y="1307056"/>
                </a:cubicBezTo>
                <a:cubicBezTo>
                  <a:pt x="1010478" y="1303887"/>
                  <a:pt x="994635" y="1305232"/>
                  <a:pt x="982153" y="1299374"/>
                </a:cubicBezTo>
                <a:cubicBezTo>
                  <a:pt x="969095" y="1293229"/>
                  <a:pt x="958246" y="1297358"/>
                  <a:pt x="946628" y="1299087"/>
                </a:cubicBezTo>
                <a:cubicBezTo>
                  <a:pt x="928097" y="1301775"/>
                  <a:pt x="909661" y="1306768"/>
                  <a:pt x="890939" y="1300431"/>
                </a:cubicBezTo>
                <a:cubicBezTo>
                  <a:pt x="868184" y="1292750"/>
                  <a:pt x="845620" y="1284493"/>
                  <a:pt x="822769" y="1277196"/>
                </a:cubicBezTo>
                <a:cubicBezTo>
                  <a:pt x="813934" y="1274410"/>
                  <a:pt x="804431" y="1273258"/>
                  <a:pt x="795212" y="1272010"/>
                </a:cubicBezTo>
                <a:cubicBezTo>
                  <a:pt x="786476" y="1270954"/>
                  <a:pt x="776010" y="1273642"/>
                  <a:pt x="769288" y="1269610"/>
                </a:cubicBezTo>
                <a:cubicBezTo>
                  <a:pt x="752005" y="1259241"/>
                  <a:pt x="734243" y="1254152"/>
                  <a:pt x="714271" y="1254152"/>
                </a:cubicBezTo>
                <a:cubicBezTo>
                  <a:pt x="706781" y="1254152"/>
                  <a:pt x="699484" y="1249831"/>
                  <a:pt x="691900" y="1249062"/>
                </a:cubicBezTo>
                <a:cubicBezTo>
                  <a:pt x="681529" y="1248103"/>
                  <a:pt x="669623" y="1245510"/>
                  <a:pt x="660598" y="1249159"/>
                </a:cubicBezTo>
                <a:cubicBezTo>
                  <a:pt x="639379" y="1257800"/>
                  <a:pt x="622193" y="1250599"/>
                  <a:pt x="603662" y="1242054"/>
                </a:cubicBezTo>
                <a:cubicBezTo>
                  <a:pt x="585418" y="1233604"/>
                  <a:pt x="566215" y="1226884"/>
                  <a:pt x="546821" y="1221314"/>
                </a:cubicBezTo>
                <a:cubicBezTo>
                  <a:pt x="539524" y="1219298"/>
                  <a:pt x="530787" y="1222659"/>
                  <a:pt x="522721" y="1223330"/>
                </a:cubicBezTo>
                <a:cubicBezTo>
                  <a:pt x="519840" y="1223523"/>
                  <a:pt x="516671" y="1223811"/>
                  <a:pt x="514080" y="1222851"/>
                </a:cubicBezTo>
                <a:cubicBezTo>
                  <a:pt x="489020" y="1213633"/>
                  <a:pt x="463575" y="1206624"/>
                  <a:pt x="436404" y="1211424"/>
                </a:cubicBezTo>
                <a:cubicBezTo>
                  <a:pt x="433908" y="1211905"/>
                  <a:pt x="431123" y="1210849"/>
                  <a:pt x="428626" y="1210177"/>
                </a:cubicBezTo>
                <a:cubicBezTo>
                  <a:pt x="416432" y="1206720"/>
                  <a:pt x="404526" y="1201247"/>
                  <a:pt x="392141" y="1199999"/>
                </a:cubicBezTo>
                <a:cubicBezTo>
                  <a:pt x="361608" y="1196927"/>
                  <a:pt x="330884" y="1195678"/>
                  <a:pt x="300157" y="1193662"/>
                </a:cubicBezTo>
                <a:cubicBezTo>
                  <a:pt x="298237" y="1193566"/>
                  <a:pt x="296221" y="1193566"/>
                  <a:pt x="294493" y="1192894"/>
                </a:cubicBezTo>
                <a:cubicBezTo>
                  <a:pt x="283163" y="1188765"/>
                  <a:pt x="273274" y="1190110"/>
                  <a:pt x="263671" y="1197982"/>
                </a:cubicBezTo>
                <a:cubicBezTo>
                  <a:pt x="259447" y="1201439"/>
                  <a:pt x="253686" y="1203263"/>
                  <a:pt x="248406" y="1205184"/>
                </a:cubicBezTo>
                <a:cubicBezTo>
                  <a:pt x="240628" y="1208065"/>
                  <a:pt x="232659" y="1210849"/>
                  <a:pt x="224594" y="1212673"/>
                </a:cubicBezTo>
                <a:cubicBezTo>
                  <a:pt x="216624" y="1214401"/>
                  <a:pt x="208079" y="1216801"/>
                  <a:pt x="200398" y="1215458"/>
                </a:cubicBezTo>
                <a:cubicBezTo>
                  <a:pt x="186572" y="1213057"/>
                  <a:pt x="173417" y="1207681"/>
                  <a:pt x="159783" y="1204127"/>
                </a:cubicBezTo>
                <a:cubicBezTo>
                  <a:pt x="155079" y="1202879"/>
                  <a:pt x="149893" y="1203072"/>
                  <a:pt x="144997" y="1202975"/>
                </a:cubicBezTo>
                <a:cubicBezTo>
                  <a:pt x="133763" y="1202688"/>
                  <a:pt x="122241" y="1205472"/>
                  <a:pt x="112064" y="1197503"/>
                </a:cubicBezTo>
                <a:cubicBezTo>
                  <a:pt x="102655" y="1190014"/>
                  <a:pt x="93148" y="1192221"/>
                  <a:pt x="83259" y="1197887"/>
                </a:cubicBezTo>
                <a:cubicBezTo>
                  <a:pt x="76154" y="1201920"/>
                  <a:pt x="68090" y="1205088"/>
                  <a:pt x="60120" y="1206624"/>
                </a:cubicBezTo>
                <a:cubicBezTo>
                  <a:pt x="49174" y="1208736"/>
                  <a:pt x="38324" y="1209601"/>
                  <a:pt x="26514" y="1208352"/>
                </a:cubicBezTo>
                <a:cubicBezTo>
                  <a:pt x="18161" y="1207488"/>
                  <a:pt x="11343" y="1207104"/>
                  <a:pt x="4814" y="1202015"/>
                </a:cubicBezTo>
                <a:cubicBezTo>
                  <a:pt x="3759" y="1201247"/>
                  <a:pt x="1839" y="1201055"/>
                  <a:pt x="398" y="1201152"/>
                </a:cubicBezTo>
                <a:lnTo>
                  <a:pt x="0" y="1201150"/>
                </a:lnTo>
                <a:lnTo>
                  <a:pt x="0" y="1004512"/>
                </a:lnTo>
                <a:lnTo>
                  <a:pt x="30355" y="1002784"/>
                </a:lnTo>
                <a:cubicBezTo>
                  <a:pt x="37748" y="1002111"/>
                  <a:pt x="44853" y="999520"/>
                  <a:pt x="52151" y="997695"/>
                </a:cubicBezTo>
                <a:cubicBezTo>
                  <a:pt x="56183" y="996639"/>
                  <a:pt x="60504" y="993855"/>
                  <a:pt x="64248" y="994430"/>
                </a:cubicBezTo>
                <a:cubicBezTo>
                  <a:pt x="85948" y="997791"/>
                  <a:pt x="105823" y="989534"/>
                  <a:pt x="126370" y="985405"/>
                </a:cubicBezTo>
                <a:cubicBezTo>
                  <a:pt x="135876" y="983485"/>
                  <a:pt x="144805" y="978876"/>
                  <a:pt x="154022" y="975708"/>
                </a:cubicBezTo>
                <a:cubicBezTo>
                  <a:pt x="156423" y="974843"/>
                  <a:pt x="159111" y="974075"/>
                  <a:pt x="161512" y="974268"/>
                </a:cubicBezTo>
                <a:cubicBezTo>
                  <a:pt x="175242" y="975420"/>
                  <a:pt x="188876" y="977052"/>
                  <a:pt x="202510" y="978300"/>
                </a:cubicBezTo>
                <a:cubicBezTo>
                  <a:pt x="214896" y="979452"/>
                  <a:pt x="227378" y="979836"/>
                  <a:pt x="233235" y="993950"/>
                </a:cubicBezTo>
                <a:cubicBezTo>
                  <a:pt x="234100" y="996159"/>
                  <a:pt x="236979" y="997791"/>
                  <a:pt x="239188" y="999231"/>
                </a:cubicBezTo>
                <a:cubicBezTo>
                  <a:pt x="273274" y="1021411"/>
                  <a:pt x="291516" y="1020835"/>
                  <a:pt x="324834" y="997407"/>
                </a:cubicBezTo>
                <a:cubicBezTo>
                  <a:pt x="328290" y="995007"/>
                  <a:pt x="335683" y="993278"/>
                  <a:pt x="337987" y="995198"/>
                </a:cubicBezTo>
                <a:cubicBezTo>
                  <a:pt x="357575" y="1011137"/>
                  <a:pt x="378986" y="1009409"/>
                  <a:pt x="401550" y="1004416"/>
                </a:cubicBezTo>
                <a:cubicBezTo>
                  <a:pt x="407407" y="1003072"/>
                  <a:pt x="415664" y="1003072"/>
                  <a:pt x="420081" y="1006240"/>
                </a:cubicBezTo>
                <a:cubicBezTo>
                  <a:pt x="441108" y="1020930"/>
                  <a:pt x="463672" y="1018819"/>
                  <a:pt x="486523" y="1014498"/>
                </a:cubicBezTo>
                <a:cubicBezTo>
                  <a:pt x="490075" y="1013826"/>
                  <a:pt x="494397" y="1010177"/>
                  <a:pt x="495932" y="1006817"/>
                </a:cubicBezTo>
                <a:cubicBezTo>
                  <a:pt x="501406" y="994911"/>
                  <a:pt x="511680" y="990878"/>
                  <a:pt x="523009" y="987517"/>
                </a:cubicBezTo>
                <a:cubicBezTo>
                  <a:pt x="540868" y="982044"/>
                  <a:pt x="558438" y="975611"/>
                  <a:pt x="576393" y="970427"/>
                </a:cubicBezTo>
                <a:cubicBezTo>
                  <a:pt x="580811" y="969179"/>
                  <a:pt x="586283" y="969947"/>
                  <a:pt x="590892" y="971387"/>
                </a:cubicBezTo>
                <a:cubicBezTo>
                  <a:pt x="606638" y="976284"/>
                  <a:pt x="616624" y="988574"/>
                  <a:pt x="627569" y="999904"/>
                </a:cubicBezTo>
                <a:cubicBezTo>
                  <a:pt x="632370" y="1004897"/>
                  <a:pt x="638995" y="1008449"/>
                  <a:pt x="645429" y="1011329"/>
                </a:cubicBezTo>
                <a:cubicBezTo>
                  <a:pt x="662135" y="1018723"/>
                  <a:pt x="679226" y="1025348"/>
                  <a:pt x="696125" y="1032356"/>
                </a:cubicBezTo>
                <a:cubicBezTo>
                  <a:pt x="697757" y="1033029"/>
                  <a:pt x="699100" y="1034757"/>
                  <a:pt x="700349" y="1036197"/>
                </a:cubicBezTo>
                <a:cubicBezTo>
                  <a:pt x="712831" y="1051368"/>
                  <a:pt x="725216" y="1066634"/>
                  <a:pt x="737795" y="1081804"/>
                </a:cubicBezTo>
                <a:cubicBezTo>
                  <a:pt x="740195" y="1084684"/>
                  <a:pt x="743652" y="1086797"/>
                  <a:pt x="746244" y="1089581"/>
                </a:cubicBezTo>
                <a:cubicBezTo>
                  <a:pt x="749893" y="1093422"/>
                  <a:pt x="754502" y="1097071"/>
                  <a:pt x="756422" y="1101680"/>
                </a:cubicBezTo>
                <a:cubicBezTo>
                  <a:pt x="762374" y="1116177"/>
                  <a:pt x="773801" y="1122419"/>
                  <a:pt x="788202" y="1125108"/>
                </a:cubicBezTo>
                <a:cubicBezTo>
                  <a:pt x="801357" y="1127603"/>
                  <a:pt x="814511" y="1129716"/>
                  <a:pt x="827569" y="1132596"/>
                </a:cubicBezTo>
                <a:cubicBezTo>
                  <a:pt x="843507" y="1136053"/>
                  <a:pt x="859350" y="1139798"/>
                  <a:pt x="875097" y="1144022"/>
                </a:cubicBezTo>
                <a:cubicBezTo>
                  <a:pt x="881913" y="1145847"/>
                  <a:pt x="889115" y="1147959"/>
                  <a:pt x="894972" y="1151704"/>
                </a:cubicBezTo>
                <a:cubicBezTo>
                  <a:pt x="911390" y="1162073"/>
                  <a:pt x="928961" y="1169082"/>
                  <a:pt x="948260" y="1166298"/>
                </a:cubicBezTo>
                <a:cubicBezTo>
                  <a:pt x="963718" y="1164089"/>
                  <a:pt x="976680" y="1169754"/>
                  <a:pt x="986282" y="1178588"/>
                </a:cubicBezTo>
                <a:cubicBezTo>
                  <a:pt x="1003757" y="1194623"/>
                  <a:pt x="1022479" y="1190973"/>
                  <a:pt x="1041107" y="1185789"/>
                </a:cubicBezTo>
                <a:cubicBezTo>
                  <a:pt x="1050708" y="1183101"/>
                  <a:pt x="1058581" y="1183485"/>
                  <a:pt x="1067703" y="1186076"/>
                </a:cubicBezTo>
                <a:cubicBezTo>
                  <a:pt x="1088826" y="1192126"/>
                  <a:pt x="1102941" y="1208544"/>
                  <a:pt x="1116574" y="1222946"/>
                </a:cubicBezTo>
                <a:cubicBezTo>
                  <a:pt x="1128193" y="1235236"/>
                  <a:pt x="1141251" y="1242149"/>
                  <a:pt x="1155557" y="1247335"/>
                </a:cubicBezTo>
                <a:cubicBezTo>
                  <a:pt x="1173608" y="1253959"/>
                  <a:pt x="1187914" y="1251464"/>
                  <a:pt x="1196556" y="1235525"/>
                </a:cubicBezTo>
                <a:cubicBezTo>
                  <a:pt x="1198956" y="1231012"/>
                  <a:pt x="1203180" y="1225730"/>
                  <a:pt x="1207693" y="1224387"/>
                </a:cubicBezTo>
                <a:cubicBezTo>
                  <a:pt x="1229488" y="1217666"/>
                  <a:pt x="1251572" y="1207872"/>
                  <a:pt x="1274904" y="1213826"/>
                </a:cubicBezTo>
                <a:cubicBezTo>
                  <a:pt x="1307165" y="1221987"/>
                  <a:pt x="1338658" y="1221507"/>
                  <a:pt x="1370919" y="1213442"/>
                </a:cubicBezTo>
                <a:cubicBezTo>
                  <a:pt x="1423247" y="1200383"/>
                  <a:pt x="1475575" y="1186557"/>
                  <a:pt x="1530593" y="1189437"/>
                </a:cubicBezTo>
                <a:cubicBezTo>
                  <a:pt x="1539713" y="1189917"/>
                  <a:pt x="1550563" y="1184060"/>
                  <a:pt x="1558436" y="1178299"/>
                </a:cubicBezTo>
                <a:cubicBezTo>
                  <a:pt x="1573511" y="1167354"/>
                  <a:pt x="1572838" y="1166489"/>
                  <a:pt x="1589737" y="1175515"/>
                </a:cubicBezTo>
                <a:cubicBezTo>
                  <a:pt x="1593770" y="1177724"/>
                  <a:pt x="1598763" y="1179068"/>
                  <a:pt x="1601740" y="1182333"/>
                </a:cubicBezTo>
                <a:cubicBezTo>
                  <a:pt x="1616909" y="1198943"/>
                  <a:pt x="1635633" y="1194910"/>
                  <a:pt x="1654259" y="1192510"/>
                </a:cubicBezTo>
                <a:cubicBezTo>
                  <a:pt x="1657524" y="1192030"/>
                  <a:pt x="1661460" y="1191358"/>
                  <a:pt x="1664246" y="1192702"/>
                </a:cubicBezTo>
                <a:cubicBezTo>
                  <a:pt x="1676823" y="1198750"/>
                  <a:pt x="1687481" y="1196639"/>
                  <a:pt x="1698427" y="1188381"/>
                </a:cubicBezTo>
                <a:cubicBezTo>
                  <a:pt x="1707932" y="1181276"/>
                  <a:pt x="1718878" y="1177052"/>
                  <a:pt x="1730112" y="1185885"/>
                </a:cubicBezTo>
                <a:cubicBezTo>
                  <a:pt x="1755076" y="1205472"/>
                  <a:pt x="1781767" y="1206432"/>
                  <a:pt x="1809996" y="1194046"/>
                </a:cubicBezTo>
                <a:cubicBezTo>
                  <a:pt x="1830159" y="1185213"/>
                  <a:pt x="1850034" y="1183196"/>
                  <a:pt x="1871254" y="1192126"/>
                </a:cubicBezTo>
                <a:cubicBezTo>
                  <a:pt x="1879415" y="1195582"/>
                  <a:pt x="1889977" y="1193278"/>
                  <a:pt x="1899482" y="1194046"/>
                </a:cubicBezTo>
                <a:cubicBezTo>
                  <a:pt x="1904859" y="1194430"/>
                  <a:pt x="1910813" y="1194526"/>
                  <a:pt x="1915420" y="1196927"/>
                </a:cubicBezTo>
                <a:cubicBezTo>
                  <a:pt x="1927711" y="1203072"/>
                  <a:pt x="1939136" y="1210945"/>
                  <a:pt x="1951522" y="1216994"/>
                </a:cubicBezTo>
                <a:cubicBezTo>
                  <a:pt x="1957475" y="1219874"/>
                  <a:pt x="1964580" y="1221410"/>
                  <a:pt x="1971302" y="1221507"/>
                </a:cubicBezTo>
                <a:cubicBezTo>
                  <a:pt x="1991177" y="1221987"/>
                  <a:pt x="2011052" y="1221987"/>
                  <a:pt x="2030831" y="1221123"/>
                </a:cubicBezTo>
                <a:cubicBezTo>
                  <a:pt x="2063476" y="1219778"/>
                  <a:pt x="2096601" y="1219490"/>
                  <a:pt x="2120125" y="1190878"/>
                </a:cubicBezTo>
                <a:cubicBezTo>
                  <a:pt x="2122046" y="1188573"/>
                  <a:pt x="2126174" y="1187229"/>
                  <a:pt x="2129439" y="1186845"/>
                </a:cubicBezTo>
                <a:cubicBezTo>
                  <a:pt x="2144513" y="1185021"/>
                  <a:pt x="2159971" y="1184828"/>
                  <a:pt x="2174854" y="1181852"/>
                </a:cubicBezTo>
                <a:cubicBezTo>
                  <a:pt x="2186760" y="1179452"/>
                  <a:pt x="2196650" y="1180220"/>
                  <a:pt x="2205674" y="1188669"/>
                </a:cubicBezTo>
                <a:cubicBezTo>
                  <a:pt x="2217485" y="1199807"/>
                  <a:pt x="2231887" y="1206336"/>
                  <a:pt x="2247634" y="1202784"/>
                </a:cubicBezTo>
                <a:cubicBezTo>
                  <a:pt x="2263379" y="1199327"/>
                  <a:pt x="2273749" y="1206816"/>
                  <a:pt x="2285367" y="1214594"/>
                </a:cubicBezTo>
                <a:cubicBezTo>
                  <a:pt x="2293817" y="1220258"/>
                  <a:pt x="2303418" y="1227363"/>
                  <a:pt x="2312827" y="1227939"/>
                </a:cubicBezTo>
                <a:cubicBezTo>
                  <a:pt x="2334143" y="1229187"/>
                  <a:pt x="2352482" y="1248967"/>
                  <a:pt x="2375622" y="1237733"/>
                </a:cubicBezTo>
                <a:cubicBezTo>
                  <a:pt x="2377158" y="1236965"/>
                  <a:pt x="2379942" y="1238885"/>
                  <a:pt x="2382151" y="1239365"/>
                </a:cubicBezTo>
                <a:cubicBezTo>
                  <a:pt x="2399817" y="1243014"/>
                  <a:pt x="2416428" y="1239461"/>
                  <a:pt x="2429390" y="1227459"/>
                </a:cubicBezTo>
                <a:cubicBezTo>
                  <a:pt x="2446385" y="1211809"/>
                  <a:pt x="2465203" y="1210272"/>
                  <a:pt x="2486134" y="1215362"/>
                </a:cubicBezTo>
                <a:cubicBezTo>
                  <a:pt x="2492856" y="1216994"/>
                  <a:pt x="2499577" y="1218146"/>
                  <a:pt x="2506394" y="1219490"/>
                </a:cubicBezTo>
                <a:cubicBezTo>
                  <a:pt x="2515611" y="1221410"/>
                  <a:pt x="2524925" y="1223427"/>
                  <a:pt x="2534142" y="1225347"/>
                </a:cubicBezTo>
                <a:cubicBezTo>
                  <a:pt x="2543072" y="1227268"/>
                  <a:pt x="2552962" y="1230532"/>
                  <a:pt x="2559874" y="1222275"/>
                </a:cubicBezTo>
                <a:cubicBezTo>
                  <a:pt x="2565827" y="1215169"/>
                  <a:pt x="2570052" y="1215842"/>
                  <a:pt x="2575525" y="1221987"/>
                </a:cubicBezTo>
                <a:cubicBezTo>
                  <a:pt x="2594536" y="1243494"/>
                  <a:pt x="2617580" y="1256936"/>
                  <a:pt x="2646960" y="1257896"/>
                </a:cubicBezTo>
                <a:cubicBezTo>
                  <a:pt x="2653009" y="1258088"/>
                  <a:pt x="2659154" y="1259432"/>
                  <a:pt x="2665107" y="1260873"/>
                </a:cubicBezTo>
                <a:cubicBezTo>
                  <a:pt x="2668756" y="1261736"/>
                  <a:pt x="2673173" y="1262697"/>
                  <a:pt x="2675381" y="1265290"/>
                </a:cubicBezTo>
                <a:cubicBezTo>
                  <a:pt x="2692567" y="1285068"/>
                  <a:pt x="2713979" y="1298799"/>
                  <a:pt x="2737311" y="1309841"/>
                </a:cubicBezTo>
                <a:cubicBezTo>
                  <a:pt x="2745664" y="1313777"/>
                  <a:pt x="2754594" y="1317713"/>
                  <a:pt x="2763619" y="1318866"/>
                </a:cubicBezTo>
                <a:cubicBezTo>
                  <a:pt x="2773028" y="1320018"/>
                  <a:pt x="2782917" y="1318098"/>
                  <a:pt x="2792519" y="1317041"/>
                </a:cubicBezTo>
                <a:cubicBezTo>
                  <a:pt x="2798184" y="1316466"/>
                  <a:pt x="2804713" y="1316561"/>
                  <a:pt x="2809226" y="1313777"/>
                </a:cubicBezTo>
                <a:cubicBezTo>
                  <a:pt x="2823532" y="1305039"/>
                  <a:pt x="2837358" y="1295631"/>
                  <a:pt x="2850705" y="1285452"/>
                </a:cubicBezTo>
                <a:cubicBezTo>
                  <a:pt x="2862131" y="1276715"/>
                  <a:pt x="2864435" y="1275467"/>
                  <a:pt x="2874324" y="1286413"/>
                </a:cubicBezTo>
                <a:cubicBezTo>
                  <a:pt x="2884502" y="1297647"/>
                  <a:pt x="2897176" y="1303503"/>
                  <a:pt x="2911194" y="1305903"/>
                </a:cubicBezTo>
                <a:cubicBezTo>
                  <a:pt x="2933373" y="1309648"/>
                  <a:pt x="2955745" y="1312816"/>
                  <a:pt x="2978116" y="1314641"/>
                </a:cubicBezTo>
                <a:cubicBezTo>
                  <a:pt x="2998375" y="1316273"/>
                  <a:pt x="3008073" y="1307440"/>
                  <a:pt x="3012106" y="1287373"/>
                </a:cubicBezTo>
                <a:cubicBezTo>
                  <a:pt x="3014410" y="1276235"/>
                  <a:pt x="3017387" y="1264137"/>
                  <a:pt x="3029676" y="1261161"/>
                </a:cubicBezTo>
                <a:cubicBezTo>
                  <a:pt x="3049744" y="1256360"/>
                  <a:pt x="3070579" y="1254248"/>
                  <a:pt x="3080469" y="1230724"/>
                </a:cubicBezTo>
                <a:cubicBezTo>
                  <a:pt x="3085941" y="1235909"/>
                  <a:pt x="3089302" y="1238981"/>
                  <a:pt x="3092567" y="1242054"/>
                </a:cubicBezTo>
                <a:cubicBezTo>
                  <a:pt x="3101592" y="1250599"/>
                  <a:pt x="3120314" y="1254248"/>
                  <a:pt x="3129821" y="1246855"/>
                </a:cubicBezTo>
                <a:cubicBezTo>
                  <a:pt x="3143839" y="1236101"/>
                  <a:pt x="3156705" y="1238117"/>
                  <a:pt x="3170147" y="1246471"/>
                </a:cubicBezTo>
                <a:cubicBezTo>
                  <a:pt x="3192615" y="1260297"/>
                  <a:pt x="3217674" y="1257128"/>
                  <a:pt x="3240429" y="1251559"/>
                </a:cubicBezTo>
                <a:cubicBezTo>
                  <a:pt x="3257617" y="1247430"/>
                  <a:pt x="3275956" y="1239845"/>
                  <a:pt x="3287189" y="1222466"/>
                </a:cubicBezTo>
                <a:cubicBezTo>
                  <a:pt x="3290741" y="1216898"/>
                  <a:pt x="3298711" y="1214113"/>
                  <a:pt x="3305049" y="1210465"/>
                </a:cubicBezTo>
                <a:cubicBezTo>
                  <a:pt x="3310329" y="1207488"/>
                  <a:pt x="3315898" y="1204704"/>
                  <a:pt x="3321755" y="1202784"/>
                </a:cubicBezTo>
                <a:cubicBezTo>
                  <a:pt x="3327995" y="1200671"/>
                  <a:pt x="3334909" y="1197598"/>
                  <a:pt x="3341055" y="1198463"/>
                </a:cubicBezTo>
                <a:cubicBezTo>
                  <a:pt x="3359681" y="1200959"/>
                  <a:pt x="3374467" y="1196062"/>
                  <a:pt x="3387621" y="1182140"/>
                </a:cubicBezTo>
                <a:cubicBezTo>
                  <a:pt x="3394439" y="1174939"/>
                  <a:pt x="3404520" y="1166202"/>
                  <a:pt x="3413161" y="1166105"/>
                </a:cubicBezTo>
                <a:cubicBezTo>
                  <a:pt x="3434189" y="1165818"/>
                  <a:pt x="3451663" y="1158905"/>
                  <a:pt x="3470579" y="1150647"/>
                </a:cubicBezTo>
                <a:cubicBezTo>
                  <a:pt x="3482772" y="1145366"/>
                  <a:pt x="3496598" y="1141718"/>
                  <a:pt x="3509657" y="1136821"/>
                </a:cubicBezTo>
                <a:cubicBezTo>
                  <a:pt x="3524923" y="1131060"/>
                  <a:pt x="3541534" y="1128948"/>
                  <a:pt x="3550847" y="1113009"/>
                </a:cubicBezTo>
                <a:cubicBezTo>
                  <a:pt x="3551903" y="1111281"/>
                  <a:pt x="3555072" y="1110993"/>
                  <a:pt x="3556608" y="1109361"/>
                </a:cubicBezTo>
                <a:cubicBezTo>
                  <a:pt x="3561505" y="1104368"/>
                  <a:pt x="3567842" y="1099760"/>
                  <a:pt x="3570435" y="1093710"/>
                </a:cubicBezTo>
                <a:cubicBezTo>
                  <a:pt x="3577923" y="1076044"/>
                  <a:pt x="3583780" y="1057800"/>
                  <a:pt x="3590501" y="1039846"/>
                </a:cubicBezTo>
                <a:cubicBezTo>
                  <a:pt x="3591942" y="1036005"/>
                  <a:pt x="3593285" y="1031108"/>
                  <a:pt x="3596263" y="1028900"/>
                </a:cubicBezTo>
                <a:cubicBezTo>
                  <a:pt x="3613449" y="1016226"/>
                  <a:pt x="3630925" y="1004032"/>
                  <a:pt x="3648591" y="992030"/>
                </a:cubicBezTo>
                <a:cubicBezTo>
                  <a:pt x="3655696" y="987229"/>
                  <a:pt x="3661649" y="989918"/>
                  <a:pt x="3667986" y="995487"/>
                </a:cubicBezTo>
                <a:cubicBezTo>
                  <a:pt x="3674131" y="1000768"/>
                  <a:pt x="3681717" y="1006240"/>
                  <a:pt x="3689397" y="1007585"/>
                </a:cubicBezTo>
                <a:cubicBezTo>
                  <a:pt x="3704760" y="1010177"/>
                  <a:pt x="3720698" y="1010753"/>
                  <a:pt x="3736349" y="1010753"/>
                </a:cubicBezTo>
                <a:cubicBezTo>
                  <a:pt x="3742205" y="1010753"/>
                  <a:pt x="3748446" y="1007297"/>
                  <a:pt x="3753919" y="1004513"/>
                </a:cubicBezTo>
                <a:cubicBezTo>
                  <a:pt x="3764289" y="999231"/>
                  <a:pt x="3773890" y="992126"/>
                  <a:pt x="3784643" y="987710"/>
                </a:cubicBezTo>
                <a:cubicBezTo>
                  <a:pt x="3797126" y="982621"/>
                  <a:pt x="3804615" y="974459"/>
                  <a:pt x="3808359" y="961689"/>
                </a:cubicBezTo>
                <a:cubicBezTo>
                  <a:pt x="3813929" y="942679"/>
                  <a:pt x="3827179" y="929428"/>
                  <a:pt x="3842829" y="918674"/>
                </a:cubicBezTo>
                <a:cubicBezTo>
                  <a:pt x="3862705" y="904944"/>
                  <a:pt x="3886421" y="905616"/>
                  <a:pt x="3908983" y="902256"/>
                </a:cubicBezTo>
                <a:cubicBezTo>
                  <a:pt x="3917625" y="901008"/>
                  <a:pt x="3926555" y="899951"/>
                  <a:pt x="3934428" y="896783"/>
                </a:cubicBezTo>
                <a:cubicBezTo>
                  <a:pt x="3964288" y="884877"/>
                  <a:pt x="3994149" y="873548"/>
                  <a:pt x="4026987" y="873835"/>
                </a:cubicBezTo>
                <a:cubicBezTo>
                  <a:pt x="4029674" y="873835"/>
                  <a:pt x="4032363" y="873548"/>
                  <a:pt x="4035051" y="873067"/>
                </a:cubicBezTo>
                <a:cubicBezTo>
                  <a:pt x="4058383" y="869131"/>
                  <a:pt x="4082483" y="867594"/>
                  <a:pt x="4099189" y="846664"/>
                </a:cubicBezTo>
                <a:cubicBezTo>
                  <a:pt x="4102261" y="842823"/>
                  <a:pt x="4109271" y="841671"/>
                  <a:pt x="4114647" y="840134"/>
                </a:cubicBezTo>
                <a:cubicBezTo>
                  <a:pt x="4123961" y="837638"/>
                  <a:pt x="4130203" y="832549"/>
                  <a:pt x="4133563" y="823427"/>
                </a:cubicBezTo>
                <a:cubicBezTo>
                  <a:pt x="4139229" y="807681"/>
                  <a:pt x="4145949" y="792223"/>
                  <a:pt x="4151039" y="776284"/>
                </a:cubicBezTo>
                <a:cubicBezTo>
                  <a:pt x="4154591" y="765338"/>
                  <a:pt x="4161215" y="759289"/>
                  <a:pt x="4171489" y="754776"/>
                </a:cubicBezTo>
                <a:cubicBezTo>
                  <a:pt x="4177251" y="752280"/>
                  <a:pt x="4182243" y="746808"/>
                  <a:pt x="4186372" y="741718"/>
                </a:cubicBezTo>
                <a:cubicBezTo>
                  <a:pt x="4191365" y="735573"/>
                  <a:pt x="4193957" y="727412"/>
                  <a:pt x="4199429" y="721940"/>
                </a:cubicBezTo>
                <a:cubicBezTo>
                  <a:pt x="4212775" y="708305"/>
                  <a:pt x="4216905" y="693231"/>
                  <a:pt x="4212487" y="674604"/>
                </a:cubicBezTo>
                <a:cubicBezTo>
                  <a:pt x="4208551" y="658090"/>
                  <a:pt x="4218921" y="636006"/>
                  <a:pt x="4232555" y="632645"/>
                </a:cubicBezTo>
                <a:cubicBezTo>
                  <a:pt x="4247629" y="628900"/>
                  <a:pt x="4257999" y="619684"/>
                  <a:pt x="4268657" y="609410"/>
                </a:cubicBezTo>
                <a:cubicBezTo>
                  <a:pt x="4274609" y="603649"/>
                  <a:pt x="4282963" y="598656"/>
                  <a:pt x="4291028" y="597216"/>
                </a:cubicBezTo>
                <a:cubicBezTo>
                  <a:pt x="4321657" y="591647"/>
                  <a:pt x="4350557" y="598464"/>
                  <a:pt x="4379651" y="609506"/>
                </a:cubicBezTo>
                <a:cubicBezTo>
                  <a:pt x="4398661" y="616707"/>
                  <a:pt x="4419784" y="618627"/>
                  <a:pt x="4440139" y="621507"/>
                </a:cubicBezTo>
                <a:cubicBezTo>
                  <a:pt x="4446477" y="622371"/>
                  <a:pt x="4454542" y="620452"/>
                  <a:pt x="4460015" y="616899"/>
                </a:cubicBezTo>
                <a:cubicBezTo>
                  <a:pt x="4479218" y="604609"/>
                  <a:pt x="4498325" y="591935"/>
                  <a:pt x="4516183" y="577724"/>
                </a:cubicBezTo>
                <a:cubicBezTo>
                  <a:pt x="4532795" y="564379"/>
                  <a:pt x="4551517" y="558810"/>
                  <a:pt x="4571681" y="560250"/>
                </a:cubicBezTo>
                <a:cubicBezTo>
                  <a:pt x="4586371" y="561306"/>
                  <a:pt x="4599621" y="558905"/>
                  <a:pt x="4613447" y="555257"/>
                </a:cubicBezTo>
                <a:cubicBezTo>
                  <a:pt x="4624969" y="552185"/>
                  <a:pt x="4637643" y="550072"/>
                  <a:pt x="4649355" y="551417"/>
                </a:cubicBezTo>
                <a:cubicBezTo>
                  <a:pt x="4665775" y="553337"/>
                  <a:pt x="4679313" y="550553"/>
                  <a:pt x="4692467" y="540663"/>
                </a:cubicBezTo>
                <a:cubicBezTo>
                  <a:pt x="4699476" y="535382"/>
                  <a:pt x="4708502" y="532598"/>
                  <a:pt x="4716855" y="528949"/>
                </a:cubicBezTo>
                <a:cubicBezTo>
                  <a:pt x="4729721" y="523284"/>
                  <a:pt x="4743067" y="518483"/>
                  <a:pt x="4755645" y="512147"/>
                </a:cubicBezTo>
                <a:cubicBezTo>
                  <a:pt x="4769183" y="505425"/>
                  <a:pt x="4781569" y="496112"/>
                  <a:pt x="4795395" y="490351"/>
                </a:cubicBezTo>
                <a:cubicBezTo>
                  <a:pt x="4810278" y="484110"/>
                  <a:pt x="4819879" y="474605"/>
                  <a:pt x="4825928" y="459818"/>
                </a:cubicBezTo>
                <a:cubicBezTo>
                  <a:pt x="4829769" y="450504"/>
                  <a:pt x="4835049" y="440615"/>
                  <a:pt x="4842347" y="434086"/>
                </a:cubicBezTo>
                <a:cubicBezTo>
                  <a:pt x="4857422" y="420740"/>
                  <a:pt x="4875087" y="410370"/>
                  <a:pt x="4890451" y="397216"/>
                </a:cubicBezTo>
                <a:cubicBezTo>
                  <a:pt x="4912054" y="378781"/>
                  <a:pt x="4932025" y="359194"/>
                  <a:pt x="4933945" y="327701"/>
                </a:cubicBezTo>
                <a:cubicBezTo>
                  <a:pt x="4935001" y="310322"/>
                  <a:pt x="4944219" y="302929"/>
                  <a:pt x="4961214" y="298801"/>
                </a:cubicBezTo>
                <a:cubicBezTo>
                  <a:pt x="4966878" y="297457"/>
                  <a:pt x="4974945" y="294864"/>
                  <a:pt x="4976672" y="290639"/>
                </a:cubicBezTo>
                <a:cubicBezTo>
                  <a:pt x="4981857" y="278061"/>
                  <a:pt x="4992610" y="275565"/>
                  <a:pt x="5002979" y="270573"/>
                </a:cubicBezTo>
                <a:cubicBezTo>
                  <a:pt x="5009221" y="267596"/>
                  <a:pt x="5016903" y="261739"/>
                  <a:pt x="5018535" y="255690"/>
                </a:cubicBezTo>
                <a:cubicBezTo>
                  <a:pt x="5025255" y="231206"/>
                  <a:pt x="5043690" y="216804"/>
                  <a:pt x="5061069" y="200961"/>
                </a:cubicBezTo>
                <a:cubicBezTo>
                  <a:pt x="5066158" y="196256"/>
                  <a:pt x="5071631" y="190879"/>
                  <a:pt x="5074127" y="184735"/>
                </a:cubicBezTo>
                <a:cubicBezTo>
                  <a:pt x="5079409" y="171484"/>
                  <a:pt x="5087281" y="161882"/>
                  <a:pt x="5101108" y="156891"/>
                </a:cubicBezTo>
                <a:cubicBezTo>
                  <a:pt x="5105524" y="155354"/>
                  <a:pt x="5109557" y="151801"/>
                  <a:pt x="5112918" y="148441"/>
                </a:cubicBezTo>
                <a:cubicBezTo>
                  <a:pt x="5120119" y="141144"/>
                  <a:pt x="5126167" y="132598"/>
                  <a:pt x="5133753" y="125782"/>
                </a:cubicBezTo>
                <a:cubicBezTo>
                  <a:pt x="5153051" y="108211"/>
                  <a:pt x="5172159" y="90928"/>
                  <a:pt x="5183393" y="66348"/>
                </a:cubicBezTo>
                <a:cubicBezTo>
                  <a:pt x="5188865" y="54346"/>
                  <a:pt x="5195107" y="41288"/>
                  <a:pt x="5204709" y="33030"/>
                </a:cubicBezTo>
                <a:cubicBezTo>
                  <a:pt x="5216903" y="22565"/>
                  <a:pt x="5232937" y="16612"/>
                  <a:pt x="5247243" y="8451"/>
                </a:cubicBezTo>
                <a:close/>
              </a:path>
            </a:pathLst>
          </a:custGeom>
          <a:blipFill dpi="0" rotWithShape="1">
            <a:blip r:embed="rId2">
              <a:alphaModFix amt="57000"/>
            </a:blip>
            <a:srcRect/>
            <a:tile tx="0" ty="0" sx="100000" sy="100000" flip="none" algn="tl"/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F1A742-1BB9-384A-9DA1-D603D26C4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9175" y="1311088"/>
            <a:ext cx="5276850" cy="4327261"/>
          </a:xfrm>
        </p:spPr>
        <p:txBody>
          <a:bodyPr>
            <a:normAutofit/>
          </a:bodyPr>
          <a:lstStyle/>
          <a:p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Leverage OSEMN to process, model and gain insight into NLP practices.</a:t>
            </a:r>
          </a:p>
          <a:p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Process Text | Sentiment Analysis</a:t>
            </a:r>
          </a:p>
          <a:p>
            <a:pPr lvl="1"/>
            <a:r>
              <a:rPr lang="en-US">
                <a:solidFill>
                  <a:schemeClr val="bg1">
                    <a:alpha val="80000"/>
                  </a:schemeClr>
                </a:solidFill>
              </a:rPr>
              <a:t>Amazon Reviews</a:t>
            </a:r>
          </a:p>
          <a:p>
            <a:pPr lvl="1"/>
            <a:r>
              <a:rPr lang="en-US">
                <a:solidFill>
                  <a:schemeClr val="bg1">
                    <a:alpha val="80000"/>
                  </a:schemeClr>
                </a:solidFill>
              </a:rPr>
              <a:t>Movie Reviews</a:t>
            </a:r>
          </a:p>
          <a:p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Compare Predictions &amp; Pre-determined Labels</a:t>
            </a:r>
          </a:p>
          <a:p>
            <a:r>
              <a:rPr lang="en-US" sz="2400">
                <a:solidFill>
                  <a:schemeClr val="bg1">
                    <a:alpha val="80000"/>
                  </a:schemeClr>
                </a:solidFill>
              </a:rPr>
              <a:t>Compare Text Classifier and Vader Sentiment Analyzer</a:t>
            </a:r>
          </a:p>
        </p:txBody>
      </p:sp>
    </p:spTree>
    <p:extLst>
      <p:ext uri="{BB962C8B-B14F-4D97-AF65-F5344CB8AC3E}">
        <p14:creationId xmlns:p14="http://schemas.microsoft.com/office/powerpoint/2010/main" val="41829615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C7FAE6E8-1D9E-4905-AAFE-978D331822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D506E7-9B29-E94E-A5DD-143DE787D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233" y="188629"/>
            <a:ext cx="10361531" cy="103057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b="1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OSEMN Framework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5F9D1CBF-A219-4C01-85A0-9DF6151EE2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79015" y="0"/>
            <a:ext cx="712985" cy="6858000"/>
            <a:chOff x="11479015" y="0"/>
            <a:chExt cx="712985" cy="6858000"/>
          </a:xfrm>
          <a:effectLst>
            <a:outerShdw blurRad="381000" dist="152400" dir="10800000" algn="ctr" rotWithShape="0">
              <a:schemeClr val="bg1">
                <a:alpha val="10000"/>
              </a:schemeClr>
            </a:outerShdw>
          </a:effectLst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D9FC63AB-02B8-4DDD-8778-397188A370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8" y="0"/>
              <a:ext cx="712982" cy="6858000"/>
            </a:xfrm>
            <a:custGeom>
              <a:avLst/>
              <a:gdLst>
                <a:gd name="connsiteX0" fmla="*/ 280560 w 712982"/>
                <a:gd name="connsiteY0" fmla="*/ 0 h 6858000"/>
                <a:gd name="connsiteX1" fmla="*/ 712982 w 712982"/>
                <a:gd name="connsiteY1" fmla="*/ 0 h 6858000"/>
                <a:gd name="connsiteX2" fmla="*/ 712982 w 712982"/>
                <a:gd name="connsiteY2" fmla="*/ 6858000 h 6858000"/>
                <a:gd name="connsiteX3" fmla="*/ 372527 w 712982"/>
                <a:gd name="connsiteY3" fmla="*/ 6858000 h 6858000"/>
                <a:gd name="connsiteX4" fmla="*/ 372901 w 712982"/>
                <a:gd name="connsiteY4" fmla="*/ 6835810 h 6858000"/>
                <a:gd name="connsiteX5" fmla="*/ 363017 w 712982"/>
                <a:gd name="connsiteY5" fmla="*/ 6518145 h 6858000"/>
                <a:gd name="connsiteX6" fmla="*/ 310498 w 712982"/>
                <a:gd name="connsiteY6" fmla="*/ 6393936 h 6858000"/>
                <a:gd name="connsiteX7" fmla="*/ 305420 w 712982"/>
                <a:gd name="connsiteY7" fmla="*/ 6355564 h 6858000"/>
                <a:gd name="connsiteX8" fmla="*/ 311030 w 712982"/>
                <a:gd name="connsiteY8" fmla="*/ 6267729 h 6858000"/>
                <a:gd name="connsiteX9" fmla="*/ 281440 w 712982"/>
                <a:gd name="connsiteY9" fmla="*/ 6090959 h 6858000"/>
                <a:gd name="connsiteX10" fmla="*/ 258928 w 712982"/>
                <a:gd name="connsiteY10" fmla="*/ 6026981 h 6858000"/>
                <a:gd name="connsiteX11" fmla="*/ 245105 w 712982"/>
                <a:gd name="connsiteY11" fmla="*/ 5991615 h 6858000"/>
                <a:gd name="connsiteX12" fmla="*/ 197441 w 712982"/>
                <a:gd name="connsiteY12" fmla="*/ 5807458 h 6858000"/>
                <a:gd name="connsiteX13" fmla="*/ 159115 w 712982"/>
                <a:gd name="connsiteY13" fmla="*/ 5727356 h 6858000"/>
                <a:gd name="connsiteX14" fmla="*/ 152306 w 712982"/>
                <a:gd name="connsiteY14" fmla="*/ 5705270 h 6858000"/>
                <a:gd name="connsiteX15" fmla="*/ 150939 w 712982"/>
                <a:gd name="connsiteY15" fmla="*/ 5580441 h 6858000"/>
                <a:gd name="connsiteX16" fmla="*/ 187956 w 712982"/>
                <a:gd name="connsiteY16" fmla="*/ 5482729 h 6858000"/>
                <a:gd name="connsiteX17" fmla="*/ 201902 w 712982"/>
                <a:gd name="connsiteY17" fmla="*/ 5463053 h 6858000"/>
                <a:gd name="connsiteX18" fmla="*/ 168174 w 712982"/>
                <a:gd name="connsiteY18" fmla="*/ 5205662 h 6858000"/>
                <a:gd name="connsiteX19" fmla="*/ 157186 w 712982"/>
                <a:gd name="connsiteY19" fmla="*/ 5166766 h 6858000"/>
                <a:gd name="connsiteX20" fmla="*/ 163999 w 712982"/>
                <a:gd name="connsiteY20" fmla="*/ 4972256 h 6858000"/>
                <a:gd name="connsiteX21" fmla="*/ 163388 w 712982"/>
                <a:gd name="connsiteY21" fmla="*/ 4915833 h 6858000"/>
                <a:gd name="connsiteX22" fmla="*/ 166361 w 712982"/>
                <a:gd name="connsiteY22" fmla="*/ 4712964 h 6858000"/>
                <a:gd name="connsiteX23" fmla="*/ 140122 w 712982"/>
                <a:gd name="connsiteY23" fmla="*/ 4687152 h 6858000"/>
                <a:gd name="connsiteX24" fmla="*/ 73058 w 712982"/>
                <a:gd name="connsiteY24" fmla="*/ 4611951 h 6858000"/>
                <a:gd name="connsiteX25" fmla="*/ 3979 w 712982"/>
                <a:gd name="connsiteY25" fmla="*/ 4456771 h 6858000"/>
                <a:gd name="connsiteX26" fmla="*/ 2091 w 712982"/>
                <a:gd name="connsiteY26" fmla="*/ 4412781 h 6858000"/>
                <a:gd name="connsiteX27" fmla="*/ 75905 w 712982"/>
                <a:gd name="connsiteY27" fmla="*/ 4292897 h 6858000"/>
                <a:gd name="connsiteX28" fmla="*/ 104434 w 712982"/>
                <a:gd name="connsiteY28" fmla="*/ 4235333 h 6858000"/>
                <a:gd name="connsiteX29" fmla="*/ 151065 w 712982"/>
                <a:gd name="connsiteY29" fmla="*/ 4075686 h 6858000"/>
                <a:gd name="connsiteX30" fmla="*/ 161243 w 712982"/>
                <a:gd name="connsiteY30" fmla="*/ 4061695 h 6858000"/>
                <a:gd name="connsiteX31" fmla="*/ 286285 w 712982"/>
                <a:gd name="connsiteY31" fmla="*/ 3933862 h 6858000"/>
                <a:gd name="connsiteX32" fmla="*/ 306926 w 712982"/>
                <a:gd name="connsiteY32" fmla="*/ 3905847 h 6858000"/>
                <a:gd name="connsiteX33" fmla="*/ 340015 w 712982"/>
                <a:gd name="connsiteY33" fmla="*/ 3871199 h 6858000"/>
                <a:gd name="connsiteX34" fmla="*/ 400111 w 712982"/>
                <a:gd name="connsiteY34" fmla="*/ 3767743 h 6858000"/>
                <a:gd name="connsiteX35" fmla="*/ 409694 w 712982"/>
                <a:gd name="connsiteY35" fmla="*/ 3646690 h 6858000"/>
                <a:gd name="connsiteX36" fmla="*/ 428447 w 712982"/>
                <a:gd name="connsiteY36" fmla="*/ 3499752 h 6858000"/>
                <a:gd name="connsiteX37" fmla="*/ 445033 w 712982"/>
                <a:gd name="connsiteY37" fmla="*/ 3437349 h 6858000"/>
                <a:gd name="connsiteX38" fmla="*/ 471431 w 712982"/>
                <a:gd name="connsiteY38" fmla="*/ 3272018 h 6858000"/>
                <a:gd name="connsiteX39" fmla="*/ 495919 w 712982"/>
                <a:gd name="connsiteY39" fmla="*/ 3153432 h 6858000"/>
                <a:gd name="connsiteX40" fmla="*/ 499541 w 712982"/>
                <a:gd name="connsiteY40" fmla="*/ 2985907 h 6858000"/>
                <a:gd name="connsiteX41" fmla="*/ 491640 w 712982"/>
                <a:gd name="connsiteY41" fmla="*/ 2905697 h 6858000"/>
                <a:gd name="connsiteX42" fmla="*/ 586592 w 712982"/>
                <a:gd name="connsiteY42" fmla="*/ 2746325 h 6858000"/>
                <a:gd name="connsiteX43" fmla="*/ 647211 w 712982"/>
                <a:gd name="connsiteY43" fmla="*/ 2620857 h 6858000"/>
                <a:gd name="connsiteX44" fmla="*/ 598120 w 712982"/>
                <a:gd name="connsiteY44" fmla="*/ 2501248 h 6858000"/>
                <a:gd name="connsiteX45" fmla="*/ 560897 w 712982"/>
                <a:gd name="connsiteY45" fmla="*/ 2471368 h 6858000"/>
                <a:gd name="connsiteX46" fmla="*/ 506928 w 712982"/>
                <a:gd name="connsiteY46" fmla="*/ 2272389 h 6858000"/>
                <a:gd name="connsiteX47" fmla="*/ 474122 w 712982"/>
                <a:gd name="connsiteY47" fmla="*/ 1983284 h 6858000"/>
                <a:gd name="connsiteX48" fmla="*/ 349180 w 712982"/>
                <a:gd name="connsiteY48" fmla="*/ 1510207 h 6858000"/>
                <a:gd name="connsiteX49" fmla="*/ 306451 w 712982"/>
                <a:gd name="connsiteY49" fmla="*/ 1430003 h 6858000"/>
                <a:gd name="connsiteX50" fmla="*/ 287747 w 712982"/>
                <a:gd name="connsiteY50" fmla="*/ 1336633 h 6858000"/>
                <a:gd name="connsiteX51" fmla="*/ 304326 w 712982"/>
                <a:gd name="connsiteY51" fmla="*/ 1298229 h 6858000"/>
                <a:gd name="connsiteX52" fmla="*/ 317671 w 712982"/>
                <a:gd name="connsiteY52" fmla="*/ 1136667 h 6858000"/>
                <a:gd name="connsiteX53" fmla="*/ 314959 w 712982"/>
                <a:gd name="connsiteY53" fmla="*/ 1106522 h 6858000"/>
                <a:gd name="connsiteX54" fmla="*/ 290675 w 712982"/>
                <a:gd name="connsiteY54" fmla="*/ 1004980 h 6858000"/>
                <a:gd name="connsiteX55" fmla="*/ 272712 w 712982"/>
                <a:gd name="connsiteY55" fmla="*/ 910357 h 6858000"/>
                <a:gd name="connsiteX56" fmla="*/ 270963 w 712982"/>
                <a:gd name="connsiteY56" fmla="*/ 667028 h 6858000"/>
                <a:gd name="connsiteX57" fmla="*/ 244986 w 712982"/>
                <a:gd name="connsiteY57" fmla="*/ 483131 h 6858000"/>
                <a:gd name="connsiteX58" fmla="*/ 241465 w 712982"/>
                <a:gd name="connsiteY58" fmla="*/ 397465 h 6858000"/>
                <a:gd name="connsiteX59" fmla="*/ 244890 w 712982"/>
                <a:gd name="connsiteY59" fmla="*/ 348507 h 6858000"/>
                <a:gd name="connsiteX60" fmla="*/ 293439 w 712982"/>
                <a:gd name="connsiteY60" fmla="*/ 233141 h 6858000"/>
                <a:gd name="connsiteX61" fmla="*/ 300513 w 712982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2" h="6858000">
                  <a:moveTo>
                    <a:pt x="280560" y="0"/>
                  </a:moveTo>
                  <a:lnTo>
                    <a:pt x="712982" y="0"/>
                  </a:lnTo>
                  <a:lnTo>
                    <a:pt x="712982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AC0AB7ED-D983-4149-A166-B31B71163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79015" y="0"/>
              <a:ext cx="712985" cy="6858000"/>
            </a:xfrm>
            <a:custGeom>
              <a:avLst/>
              <a:gdLst>
                <a:gd name="connsiteX0" fmla="*/ 280560 w 712985"/>
                <a:gd name="connsiteY0" fmla="*/ 0 h 6858000"/>
                <a:gd name="connsiteX1" fmla="*/ 712985 w 712985"/>
                <a:gd name="connsiteY1" fmla="*/ 0 h 6858000"/>
                <a:gd name="connsiteX2" fmla="*/ 712985 w 712985"/>
                <a:gd name="connsiteY2" fmla="*/ 6858000 h 6858000"/>
                <a:gd name="connsiteX3" fmla="*/ 372527 w 712985"/>
                <a:gd name="connsiteY3" fmla="*/ 6858000 h 6858000"/>
                <a:gd name="connsiteX4" fmla="*/ 372901 w 712985"/>
                <a:gd name="connsiteY4" fmla="*/ 6835810 h 6858000"/>
                <a:gd name="connsiteX5" fmla="*/ 363017 w 712985"/>
                <a:gd name="connsiteY5" fmla="*/ 6518145 h 6858000"/>
                <a:gd name="connsiteX6" fmla="*/ 310498 w 712985"/>
                <a:gd name="connsiteY6" fmla="*/ 6393936 h 6858000"/>
                <a:gd name="connsiteX7" fmla="*/ 305420 w 712985"/>
                <a:gd name="connsiteY7" fmla="*/ 6355564 h 6858000"/>
                <a:gd name="connsiteX8" fmla="*/ 311030 w 712985"/>
                <a:gd name="connsiteY8" fmla="*/ 6267729 h 6858000"/>
                <a:gd name="connsiteX9" fmla="*/ 281440 w 712985"/>
                <a:gd name="connsiteY9" fmla="*/ 6090959 h 6858000"/>
                <a:gd name="connsiteX10" fmla="*/ 258928 w 712985"/>
                <a:gd name="connsiteY10" fmla="*/ 6026981 h 6858000"/>
                <a:gd name="connsiteX11" fmla="*/ 245105 w 712985"/>
                <a:gd name="connsiteY11" fmla="*/ 5991615 h 6858000"/>
                <a:gd name="connsiteX12" fmla="*/ 197441 w 712985"/>
                <a:gd name="connsiteY12" fmla="*/ 5807458 h 6858000"/>
                <a:gd name="connsiteX13" fmla="*/ 159115 w 712985"/>
                <a:gd name="connsiteY13" fmla="*/ 5727356 h 6858000"/>
                <a:gd name="connsiteX14" fmla="*/ 152306 w 712985"/>
                <a:gd name="connsiteY14" fmla="*/ 5705270 h 6858000"/>
                <a:gd name="connsiteX15" fmla="*/ 150939 w 712985"/>
                <a:gd name="connsiteY15" fmla="*/ 5580441 h 6858000"/>
                <a:gd name="connsiteX16" fmla="*/ 187956 w 712985"/>
                <a:gd name="connsiteY16" fmla="*/ 5482729 h 6858000"/>
                <a:gd name="connsiteX17" fmla="*/ 201902 w 712985"/>
                <a:gd name="connsiteY17" fmla="*/ 5463053 h 6858000"/>
                <a:gd name="connsiteX18" fmla="*/ 168174 w 712985"/>
                <a:gd name="connsiteY18" fmla="*/ 5205662 h 6858000"/>
                <a:gd name="connsiteX19" fmla="*/ 157186 w 712985"/>
                <a:gd name="connsiteY19" fmla="*/ 5166766 h 6858000"/>
                <a:gd name="connsiteX20" fmla="*/ 163999 w 712985"/>
                <a:gd name="connsiteY20" fmla="*/ 4972256 h 6858000"/>
                <a:gd name="connsiteX21" fmla="*/ 163388 w 712985"/>
                <a:gd name="connsiteY21" fmla="*/ 4915833 h 6858000"/>
                <a:gd name="connsiteX22" fmla="*/ 166361 w 712985"/>
                <a:gd name="connsiteY22" fmla="*/ 4712964 h 6858000"/>
                <a:gd name="connsiteX23" fmla="*/ 140122 w 712985"/>
                <a:gd name="connsiteY23" fmla="*/ 4687152 h 6858000"/>
                <a:gd name="connsiteX24" fmla="*/ 73058 w 712985"/>
                <a:gd name="connsiteY24" fmla="*/ 4611951 h 6858000"/>
                <a:gd name="connsiteX25" fmla="*/ 3979 w 712985"/>
                <a:gd name="connsiteY25" fmla="*/ 4456771 h 6858000"/>
                <a:gd name="connsiteX26" fmla="*/ 2091 w 712985"/>
                <a:gd name="connsiteY26" fmla="*/ 4412781 h 6858000"/>
                <a:gd name="connsiteX27" fmla="*/ 75905 w 712985"/>
                <a:gd name="connsiteY27" fmla="*/ 4292897 h 6858000"/>
                <a:gd name="connsiteX28" fmla="*/ 104434 w 712985"/>
                <a:gd name="connsiteY28" fmla="*/ 4235333 h 6858000"/>
                <a:gd name="connsiteX29" fmla="*/ 151065 w 712985"/>
                <a:gd name="connsiteY29" fmla="*/ 4075686 h 6858000"/>
                <a:gd name="connsiteX30" fmla="*/ 161243 w 712985"/>
                <a:gd name="connsiteY30" fmla="*/ 4061695 h 6858000"/>
                <a:gd name="connsiteX31" fmla="*/ 286285 w 712985"/>
                <a:gd name="connsiteY31" fmla="*/ 3933862 h 6858000"/>
                <a:gd name="connsiteX32" fmla="*/ 306926 w 712985"/>
                <a:gd name="connsiteY32" fmla="*/ 3905847 h 6858000"/>
                <a:gd name="connsiteX33" fmla="*/ 340015 w 712985"/>
                <a:gd name="connsiteY33" fmla="*/ 3871199 h 6858000"/>
                <a:gd name="connsiteX34" fmla="*/ 400111 w 712985"/>
                <a:gd name="connsiteY34" fmla="*/ 3767743 h 6858000"/>
                <a:gd name="connsiteX35" fmla="*/ 409694 w 712985"/>
                <a:gd name="connsiteY35" fmla="*/ 3646690 h 6858000"/>
                <a:gd name="connsiteX36" fmla="*/ 428447 w 712985"/>
                <a:gd name="connsiteY36" fmla="*/ 3499752 h 6858000"/>
                <a:gd name="connsiteX37" fmla="*/ 445033 w 712985"/>
                <a:gd name="connsiteY37" fmla="*/ 3437349 h 6858000"/>
                <a:gd name="connsiteX38" fmla="*/ 471431 w 712985"/>
                <a:gd name="connsiteY38" fmla="*/ 3272018 h 6858000"/>
                <a:gd name="connsiteX39" fmla="*/ 495919 w 712985"/>
                <a:gd name="connsiteY39" fmla="*/ 3153432 h 6858000"/>
                <a:gd name="connsiteX40" fmla="*/ 499541 w 712985"/>
                <a:gd name="connsiteY40" fmla="*/ 2985907 h 6858000"/>
                <a:gd name="connsiteX41" fmla="*/ 491640 w 712985"/>
                <a:gd name="connsiteY41" fmla="*/ 2905697 h 6858000"/>
                <a:gd name="connsiteX42" fmla="*/ 586592 w 712985"/>
                <a:gd name="connsiteY42" fmla="*/ 2746325 h 6858000"/>
                <a:gd name="connsiteX43" fmla="*/ 647211 w 712985"/>
                <a:gd name="connsiteY43" fmla="*/ 2620857 h 6858000"/>
                <a:gd name="connsiteX44" fmla="*/ 598120 w 712985"/>
                <a:gd name="connsiteY44" fmla="*/ 2501248 h 6858000"/>
                <a:gd name="connsiteX45" fmla="*/ 560897 w 712985"/>
                <a:gd name="connsiteY45" fmla="*/ 2471368 h 6858000"/>
                <a:gd name="connsiteX46" fmla="*/ 506928 w 712985"/>
                <a:gd name="connsiteY46" fmla="*/ 2272389 h 6858000"/>
                <a:gd name="connsiteX47" fmla="*/ 474122 w 712985"/>
                <a:gd name="connsiteY47" fmla="*/ 1983284 h 6858000"/>
                <a:gd name="connsiteX48" fmla="*/ 349180 w 712985"/>
                <a:gd name="connsiteY48" fmla="*/ 1510207 h 6858000"/>
                <a:gd name="connsiteX49" fmla="*/ 306451 w 712985"/>
                <a:gd name="connsiteY49" fmla="*/ 1430003 h 6858000"/>
                <a:gd name="connsiteX50" fmla="*/ 287747 w 712985"/>
                <a:gd name="connsiteY50" fmla="*/ 1336633 h 6858000"/>
                <a:gd name="connsiteX51" fmla="*/ 304326 w 712985"/>
                <a:gd name="connsiteY51" fmla="*/ 1298229 h 6858000"/>
                <a:gd name="connsiteX52" fmla="*/ 317671 w 712985"/>
                <a:gd name="connsiteY52" fmla="*/ 1136667 h 6858000"/>
                <a:gd name="connsiteX53" fmla="*/ 314959 w 712985"/>
                <a:gd name="connsiteY53" fmla="*/ 1106522 h 6858000"/>
                <a:gd name="connsiteX54" fmla="*/ 290675 w 712985"/>
                <a:gd name="connsiteY54" fmla="*/ 1004980 h 6858000"/>
                <a:gd name="connsiteX55" fmla="*/ 272712 w 712985"/>
                <a:gd name="connsiteY55" fmla="*/ 910357 h 6858000"/>
                <a:gd name="connsiteX56" fmla="*/ 270963 w 712985"/>
                <a:gd name="connsiteY56" fmla="*/ 667028 h 6858000"/>
                <a:gd name="connsiteX57" fmla="*/ 244986 w 712985"/>
                <a:gd name="connsiteY57" fmla="*/ 483131 h 6858000"/>
                <a:gd name="connsiteX58" fmla="*/ 241465 w 712985"/>
                <a:gd name="connsiteY58" fmla="*/ 397465 h 6858000"/>
                <a:gd name="connsiteX59" fmla="*/ 244890 w 712985"/>
                <a:gd name="connsiteY59" fmla="*/ 348507 h 6858000"/>
                <a:gd name="connsiteX60" fmla="*/ 293439 w 712985"/>
                <a:gd name="connsiteY60" fmla="*/ 233141 h 6858000"/>
                <a:gd name="connsiteX61" fmla="*/ 300513 w 712985"/>
                <a:gd name="connsiteY61" fmla="*/ 172069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712985" h="6858000">
                  <a:moveTo>
                    <a:pt x="280560" y="0"/>
                  </a:moveTo>
                  <a:lnTo>
                    <a:pt x="712985" y="0"/>
                  </a:lnTo>
                  <a:lnTo>
                    <a:pt x="712985" y="6858000"/>
                  </a:lnTo>
                  <a:lnTo>
                    <a:pt x="372527" y="6858000"/>
                  </a:lnTo>
                  <a:lnTo>
                    <a:pt x="372901" y="6835810"/>
                  </a:lnTo>
                  <a:cubicBezTo>
                    <a:pt x="343741" y="6729822"/>
                    <a:pt x="373381" y="6623551"/>
                    <a:pt x="363017" y="6518145"/>
                  </a:cubicBezTo>
                  <a:cubicBezTo>
                    <a:pt x="358372" y="6470360"/>
                    <a:pt x="362468" y="6422202"/>
                    <a:pt x="310498" y="6393936"/>
                  </a:cubicBezTo>
                  <a:cubicBezTo>
                    <a:pt x="303659" y="6390296"/>
                    <a:pt x="304819" y="6368800"/>
                    <a:pt x="305420" y="6355564"/>
                  </a:cubicBezTo>
                  <a:cubicBezTo>
                    <a:pt x="306594" y="6326166"/>
                    <a:pt x="314451" y="6296329"/>
                    <a:pt x="311030" y="6267729"/>
                  </a:cubicBezTo>
                  <a:cubicBezTo>
                    <a:pt x="304253" y="6208466"/>
                    <a:pt x="293104" y="6149393"/>
                    <a:pt x="281440" y="6090959"/>
                  </a:cubicBezTo>
                  <a:cubicBezTo>
                    <a:pt x="276978" y="6068911"/>
                    <a:pt x="266829" y="6048361"/>
                    <a:pt x="258928" y="6026981"/>
                  </a:cubicBezTo>
                  <a:cubicBezTo>
                    <a:pt x="254416" y="6015184"/>
                    <a:pt x="244605" y="6003083"/>
                    <a:pt x="245105" y="5991615"/>
                  </a:cubicBezTo>
                  <a:cubicBezTo>
                    <a:pt x="248075" y="5925141"/>
                    <a:pt x="216651" y="5867990"/>
                    <a:pt x="197441" y="5807458"/>
                  </a:cubicBezTo>
                  <a:cubicBezTo>
                    <a:pt x="188523" y="5779456"/>
                    <a:pt x="171697" y="5754078"/>
                    <a:pt x="159115" y="5727356"/>
                  </a:cubicBezTo>
                  <a:cubicBezTo>
                    <a:pt x="155717" y="5720411"/>
                    <a:pt x="152517" y="5712566"/>
                    <a:pt x="152306" y="5705270"/>
                  </a:cubicBezTo>
                  <a:cubicBezTo>
                    <a:pt x="151252" y="5663532"/>
                    <a:pt x="151674" y="5621922"/>
                    <a:pt x="150939" y="5580441"/>
                  </a:cubicBezTo>
                  <a:cubicBezTo>
                    <a:pt x="150326" y="5542748"/>
                    <a:pt x="147369" y="5505023"/>
                    <a:pt x="187956" y="5482729"/>
                  </a:cubicBezTo>
                  <a:cubicBezTo>
                    <a:pt x="194324" y="5479395"/>
                    <a:pt x="198291" y="5470181"/>
                    <a:pt x="201902" y="5463053"/>
                  </a:cubicBezTo>
                  <a:cubicBezTo>
                    <a:pt x="257480" y="5353065"/>
                    <a:pt x="249730" y="5298303"/>
                    <a:pt x="168174" y="5205662"/>
                  </a:cubicBezTo>
                  <a:cubicBezTo>
                    <a:pt x="159805" y="5196040"/>
                    <a:pt x="152161" y="5174340"/>
                    <a:pt x="157186" y="5166766"/>
                  </a:cubicBezTo>
                  <a:cubicBezTo>
                    <a:pt x="198743" y="5102508"/>
                    <a:pt x="186477" y="5038579"/>
                    <a:pt x="163999" y="4972256"/>
                  </a:cubicBezTo>
                  <a:cubicBezTo>
                    <a:pt x="158020" y="4955056"/>
                    <a:pt x="155299" y="4930181"/>
                    <a:pt x="163388" y="4915833"/>
                  </a:cubicBezTo>
                  <a:cubicBezTo>
                    <a:pt x="200708" y="4847649"/>
                    <a:pt x="186907" y="4780374"/>
                    <a:pt x="166361" y="4712964"/>
                  </a:cubicBezTo>
                  <a:cubicBezTo>
                    <a:pt x="163165" y="4702485"/>
                    <a:pt x="150748" y="4690669"/>
                    <a:pt x="140122" y="4687152"/>
                  </a:cubicBezTo>
                  <a:cubicBezTo>
                    <a:pt x="102452" y="4674589"/>
                    <a:pt x="86917" y="4644970"/>
                    <a:pt x="73058" y="4611951"/>
                  </a:cubicBezTo>
                  <a:cubicBezTo>
                    <a:pt x="50686" y="4559957"/>
                    <a:pt x="25516" y="4509149"/>
                    <a:pt x="3979" y="4456771"/>
                  </a:cubicBezTo>
                  <a:cubicBezTo>
                    <a:pt x="-1236" y="4443877"/>
                    <a:pt x="-726" y="4427139"/>
                    <a:pt x="2091" y="4412781"/>
                  </a:cubicBezTo>
                  <a:cubicBezTo>
                    <a:pt x="11653" y="4363733"/>
                    <a:pt x="45382" y="4329603"/>
                    <a:pt x="75905" y="4292897"/>
                  </a:cubicBezTo>
                  <a:cubicBezTo>
                    <a:pt x="89361" y="4276787"/>
                    <a:pt x="97880" y="4255660"/>
                    <a:pt x="104434" y="4235333"/>
                  </a:cubicBezTo>
                  <a:cubicBezTo>
                    <a:pt x="121200" y="4182569"/>
                    <a:pt x="135523" y="4128901"/>
                    <a:pt x="151065" y="4075686"/>
                  </a:cubicBezTo>
                  <a:cubicBezTo>
                    <a:pt x="152552" y="4070549"/>
                    <a:pt x="157315" y="4065932"/>
                    <a:pt x="161243" y="4061695"/>
                  </a:cubicBezTo>
                  <a:cubicBezTo>
                    <a:pt x="202828" y="4019095"/>
                    <a:pt x="244731" y="3976753"/>
                    <a:pt x="286285" y="3933862"/>
                  </a:cubicBezTo>
                  <a:cubicBezTo>
                    <a:pt x="294168" y="3925683"/>
                    <a:pt x="299393" y="3914571"/>
                    <a:pt x="306926" y="3905847"/>
                  </a:cubicBezTo>
                  <a:cubicBezTo>
                    <a:pt x="317292" y="3893589"/>
                    <a:pt x="326766" y="3878502"/>
                    <a:pt x="340015" y="3871199"/>
                  </a:cubicBezTo>
                  <a:cubicBezTo>
                    <a:pt x="381725" y="3848490"/>
                    <a:pt x="396760" y="3812013"/>
                    <a:pt x="400111" y="3767743"/>
                  </a:cubicBezTo>
                  <a:cubicBezTo>
                    <a:pt x="403294" y="3727294"/>
                    <a:pt x="405323" y="3686973"/>
                    <a:pt x="409694" y="3646690"/>
                  </a:cubicBezTo>
                  <a:cubicBezTo>
                    <a:pt x="414852" y="3597538"/>
                    <a:pt x="420910" y="3548579"/>
                    <a:pt x="428447" y="3499752"/>
                  </a:cubicBezTo>
                  <a:cubicBezTo>
                    <a:pt x="431696" y="3478619"/>
                    <a:pt x="435683" y="3456228"/>
                    <a:pt x="445033" y="3437349"/>
                  </a:cubicBezTo>
                  <a:cubicBezTo>
                    <a:pt x="470858" y="3384475"/>
                    <a:pt x="486179" y="3329236"/>
                    <a:pt x="471431" y="3272018"/>
                  </a:cubicBezTo>
                  <a:cubicBezTo>
                    <a:pt x="459682" y="3226180"/>
                    <a:pt x="472474" y="3185267"/>
                    <a:pt x="495919" y="3153432"/>
                  </a:cubicBezTo>
                  <a:cubicBezTo>
                    <a:pt x="538461" y="3095505"/>
                    <a:pt x="521296" y="3040311"/>
                    <a:pt x="499541" y="2985907"/>
                  </a:cubicBezTo>
                  <a:cubicBezTo>
                    <a:pt x="488276" y="2957871"/>
                    <a:pt x="486838" y="2934028"/>
                    <a:pt x="491640" y="2905697"/>
                  </a:cubicBezTo>
                  <a:cubicBezTo>
                    <a:pt x="502898" y="2840071"/>
                    <a:pt x="547705" y="2792141"/>
                    <a:pt x="586592" y="2746325"/>
                  </a:cubicBezTo>
                  <a:cubicBezTo>
                    <a:pt x="619786" y="2707275"/>
                    <a:pt x="636305" y="2665661"/>
                    <a:pt x="647211" y="2620857"/>
                  </a:cubicBezTo>
                  <a:cubicBezTo>
                    <a:pt x="661216" y="2564298"/>
                    <a:pt x="648982" y="2522027"/>
                    <a:pt x="598120" y="2501248"/>
                  </a:cubicBezTo>
                  <a:cubicBezTo>
                    <a:pt x="583733" y="2495506"/>
                    <a:pt x="566431" y="2484521"/>
                    <a:pt x="560897" y="2471368"/>
                  </a:cubicBezTo>
                  <a:cubicBezTo>
                    <a:pt x="533469" y="2407931"/>
                    <a:pt x="496686" y="2344634"/>
                    <a:pt x="506928" y="2272389"/>
                  </a:cubicBezTo>
                  <a:cubicBezTo>
                    <a:pt x="520879" y="2172517"/>
                    <a:pt x="509052" y="2077807"/>
                    <a:pt x="474122" y="1983284"/>
                  </a:cubicBezTo>
                  <a:cubicBezTo>
                    <a:pt x="417537" y="1829959"/>
                    <a:pt x="358639" y="1676886"/>
                    <a:pt x="349180" y="1510207"/>
                  </a:cubicBezTo>
                  <a:cubicBezTo>
                    <a:pt x="347619" y="1482573"/>
                    <a:pt x="326399" y="1451821"/>
                    <a:pt x="306451" y="1430003"/>
                  </a:cubicBezTo>
                  <a:cubicBezTo>
                    <a:pt x="268511" y="1388202"/>
                    <a:pt x="266127" y="1390512"/>
                    <a:pt x="287747" y="1336633"/>
                  </a:cubicBezTo>
                  <a:cubicBezTo>
                    <a:pt x="293070" y="1323756"/>
                    <a:pt x="295470" y="1308272"/>
                    <a:pt x="304326" y="1298229"/>
                  </a:cubicBezTo>
                  <a:cubicBezTo>
                    <a:pt x="349361" y="1247057"/>
                    <a:pt x="331041" y="1191986"/>
                    <a:pt x="317671" y="1136667"/>
                  </a:cubicBezTo>
                  <a:cubicBezTo>
                    <a:pt x="315148" y="1126990"/>
                    <a:pt x="311827" y="1115354"/>
                    <a:pt x="314959" y="1106522"/>
                  </a:cubicBezTo>
                  <a:cubicBezTo>
                    <a:pt x="329032" y="1066641"/>
                    <a:pt x="319157" y="1035231"/>
                    <a:pt x="290675" y="1004980"/>
                  </a:cubicBezTo>
                  <a:cubicBezTo>
                    <a:pt x="266138" y="978690"/>
                    <a:pt x="249805" y="947108"/>
                    <a:pt x="272712" y="910357"/>
                  </a:cubicBezTo>
                  <a:cubicBezTo>
                    <a:pt x="323486" y="828702"/>
                    <a:pt x="317578" y="747981"/>
                    <a:pt x="270963" y="667028"/>
                  </a:cubicBezTo>
                  <a:cubicBezTo>
                    <a:pt x="237707" y="609204"/>
                    <a:pt x="225082" y="549995"/>
                    <a:pt x="244986" y="483131"/>
                  </a:cubicBezTo>
                  <a:cubicBezTo>
                    <a:pt x="252708" y="457408"/>
                    <a:pt x="242285" y="426353"/>
                    <a:pt x="241465" y="397465"/>
                  </a:cubicBezTo>
                  <a:cubicBezTo>
                    <a:pt x="240850" y="381142"/>
                    <a:pt x="239176" y="363176"/>
                    <a:pt x="244890" y="348507"/>
                  </a:cubicBezTo>
                  <a:cubicBezTo>
                    <a:pt x="259350" y="309454"/>
                    <a:pt x="279299" y="272445"/>
                    <a:pt x="293439" y="233141"/>
                  </a:cubicBezTo>
                  <a:cubicBezTo>
                    <a:pt x="300152" y="214256"/>
                    <a:pt x="302437" y="192349"/>
                    <a:pt x="300513" y="172069"/>
                  </a:cubicBez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29" name="Picture 28" descr="Timeline&#10;&#10;Description automatically generated">
            <a:extLst>
              <a:ext uri="{FF2B5EF4-FFF2-40B4-BE49-F238E27FC236}">
                <a16:creationId xmlns:a16="http://schemas.microsoft.com/office/drawing/2014/main" id="{A7FB82FD-5249-8446-BE72-531A1D389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185" y="1510730"/>
            <a:ext cx="7727625" cy="416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73052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9CB0874-88B8-43D3-B0B6-C32F790F7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FD067A-52BE-40EE-B7CA-391830B9A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2561771"/>
            <a:chOff x="0" y="0"/>
            <a:chExt cx="12192000" cy="256177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CDA7855-806B-4A02-9C19-24872E4D8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AFE70DE-5BEC-4E54-98D2-48C13E149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CB6CC58-5C6E-8245-9422-DFF8EEB26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15" y="1040400"/>
            <a:ext cx="7866060" cy="707886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Obtain | Scrub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15B8CC4-8CCE-428F-AE7E-28D178984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2027156"/>
            <a:ext cx="12192000" cy="757168"/>
            <a:chOff x="0" y="2959818"/>
            <a:chExt cx="12192000" cy="75716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359FA2-E374-4073-8269-E10D2AE74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A1F0E66-9B5E-4980-8AEC-B4D144B48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60FD70-550B-4A41-9B53-1ADDEBE32A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12915" y="3070719"/>
            <a:ext cx="3872876" cy="293796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Stanford Artificial Intelligence Laboratory (SAIL) 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http://</a:t>
            </a:r>
            <a:r>
              <a:rPr lang="en-US" sz="1600" dirty="0" err="1">
                <a:solidFill>
                  <a:schemeClr val="bg1"/>
                </a:solidFill>
              </a:rPr>
              <a:t>ai.stanford.edu</a:t>
            </a:r>
            <a:r>
              <a:rPr lang="en-US" sz="1600" dirty="0">
                <a:solidFill>
                  <a:schemeClr val="bg1"/>
                </a:solidFill>
              </a:rPr>
              <a:t>/~</a:t>
            </a:r>
            <a:r>
              <a:rPr lang="en-US" sz="1600" dirty="0" err="1">
                <a:solidFill>
                  <a:schemeClr val="bg1"/>
                </a:solidFill>
              </a:rPr>
              <a:t>amaas</a:t>
            </a:r>
            <a:r>
              <a:rPr lang="en-US" sz="1600" dirty="0">
                <a:solidFill>
                  <a:schemeClr val="bg1"/>
                </a:solidFill>
              </a:rPr>
              <a:t>/data/sentiment/ 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Udemy Course: NLP – Natural Language Processing 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by Jose </a:t>
            </a:r>
            <a:r>
              <a:rPr lang="en-US" sz="1600" dirty="0" err="1">
                <a:solidFill>
                  <a:schemeClr val="bg1"/>
                </a:solidFill>
              </a:rPr>
              <a:t>Portilla</a:t>
            </a:r>
            <a:r>
              <a:rPr lang="en-US" sz="16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>
                  <a:alpha val="80000"/>
                </a:schemeClr>
              </a:solidFill>
            </a:endParaRP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28673BE0-8B8A-3E4A-8F48-CDE97E45F722}"/>
              </a:ext>
            </a:extLst>
          </p:cNvPr>
          <p:cNvSpPr txBox="1">
            <a:spLocks/>
          </p:cNvSpPr>
          <p:nvPr/>
        </p:nvSpPr>
        <p:spPr>
          <a:xfrm>
            <a:off x="6095999" y="3093438"/>
            <a:ext cx="4383086" cy="29379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Scrubbing | Data Cleaning</a:t>
            </a:r>
          </a:p>
          <a:p>
            <a:r>
              <a:rPr lang="en-US" sz="1600" dirty="0">
                <a:solidFill>
                  <a:schemeClr val="bg1"/>
                </a:solidFill>
              </a:rPr>
              <a:t>Key Decisions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drop whitespace strings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drop null values</a:t>
            </a:r>
          </a:p>
          <a:p>
            <a:endParaRPr lang="en-US" sz="2400" dirty="0">
              <a:solidFill>
                <a:schemeClr val="bg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297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DDE97-7A13-F94F-B15F-52B830FD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81460" y="1498599"/>
            <a:ext cx="3975515" cy="1821071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0B7591-E174-45D9-AAD8-79C1422AA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7383E2A-B816-4E3B-B3E5-FE96002BA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284B916-CB4D-43C2-A9BD-F5C2F9FA2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3F88E75-63BE-4838-84A5-C45F377EC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359003A-C3CD-4E9D-A057-5F79D7288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34D2648-A050-4B2F-B866-6F9AC8F0C0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C7806EE-99C0-43D0-B14B-CC29145800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762B4FA-EE47-6A43-8371-85C8BA982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56579" y="1506761"/>
            <a:ext cx="5231555" cy="132709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</a:rPr>
              <a:t>Amazon Product Reviews</a:t>
            </a:r>
          </a:p>
          <a:p>
            <a:r>
              <a:rPr lang="en-US" sz="1600" dirty="0">
                <a:solidFill>
                  <a:schemeClr val="bg1"/>
                </a:solidFill>
              </a:rPr>
              <a:t>Positive and negative reviews illustrate a similar length in text.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ABDD90C-EF86-F94C-930C-ACDE97D9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08" y="3020356"/>
            <a:ext cx="6435478" cy="3550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911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964CBE2-084A-47DF-A704-CF5F6217B5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DDE97-7A13-F94F-B15F-52B830FDF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54956" y="1498600"/>
            <a:ext cx="4002019" cy="1821070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r"/>
            <a:r>
              <a:rPr lang="en-US" sz="60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Exploratory Data Analysis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80B7591-E174-45D9-AAD8-79C1422AAC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7160" y="1498600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7383E2A-B816-4E3B-B3E5-FE96002BA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6284B916-CB4D-43C2-A9BD-F5C2F9FA27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93F88E75-63BE-4838-84A5-C45F377EC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359003A-C3CD-4E9D-A057-5F79D7288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34D2648-A050-4B2F-B866-6F9AC8F0C0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7C7806EE-99C0-43D0-B14B-CC29145800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1762B4FA-EE47-6A43-8371-85C8BA9829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42055" y="1506761"/>
            <a:ext cx="5246079" cy="11679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 dirty="0">
                <a:solidFill>
                  <a:schemeClr val="bg1"/>
                </a:solidFill>
              </a:rPr>
              <a:t>Length of Movie Reviews</a:t>
            </a:r>
          </a:p>
          <a:p>
            <a:r>
              <a:rPr lang="en-US" sz="1600" dirty="0">
                <a:solidFill>
                  <a:schemeClr val="bg1"/>
                </a:solidFill>
              </a:rPr>
              <a:t>Positive and negative movie reviews have a similar distribution with positive reviews reflecting more outliers.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4F9A91-1958-BD47-82B5-7C492E13B0D6}"/>
              </a:ext>
            </a:extLst>
          </p:cNvPr>
          <p:cNvSpPr txBox="1"/>
          <p:nvPr/>
        </p:nvSpPr>
        <p:spPr>
          <a:xfrm>
            <a:off x="10204457" y="3319670"/>
            <a:ext cx="11603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Continued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F5FE163-E3A8-8E4A-9D91-6B5171741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908" y="3020357"/>
            <a:ext cx="6435478" cy="355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81418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9CB0874-88B8-43D3-B0B6-C32F790F7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FD067A-52BE-40EE-B7CA-391830B9A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2561771"/>
            <a:chOff x="0" y="0"/>
            <a:chExt cx="12192000" cy="256177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CDA7855-806B-4A02-9C19-24872E4D8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AFE70DE-5BEC-4E54-98D2-48C13E149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30BE6F4-74E5-2542-8335-5A260E8D2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15" y="215452"/>
            <a:ext cx="7866060" cy="707886"/>
          </a:xfrm>
        </p:spPr>
        <p:txBody>
          <a:bodyPr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Sentiment Modeling | Vader Analyzer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15B8CC4-8CCE-428F-AE7E-28D178984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2027156"/>
            <a:ext cx="12192000" cy="757168"/>
            <a:chOff x="0" y="2959818"/>
            <a:chExt cx="12192000" cy="75716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359FA2-E374-4073-8269-E10D2AE74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A1F0E66-9B5E-4980-8AEC-B4D144B48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35956A-B0B3-C444-B6A4-B377ACFF1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52063" y="1138790"/>
            <a:ext cx="7866061" cy="817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bg1"/>
                </a:solidFill>
              </a:rPr>
              <a:t>Valence Aware Dictionary for Sentiment Reasoning is a model used for text sentiment analysis in natural language processing. The model offers insight into polarity as well as intensity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3E7B70-BFB6-AC4B-A78E-7E922D279205}"/>
              </a:ext>
            </a:extLst>
          </p:cNvPr>
          <p:cNvSpPr txBox="1"/>
          <p:nvPr/>
        </p:nvSpPr>
        <p:spPr>
          <a:xfrm>
            <a:off x="1852063" y="3058806"/>
            <a:ext cx="22764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Amazon Reviews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2BC4A1-1715-D44E-A4DA-6D83AFC95DB6}"/>
              </a:ext>
            </a:extLst>
          </p:cNvPr>
          <p:cNvSpPr txBox="1"/>
          <p:nvPr/>
        </p:nvSpPr>
        <p:spPr>
          <a:xfrm>
            <a:off x="7524758" y="3060029"/>
            <a:ext cx="20542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Movie Reviews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5C65D5-0643-2D4A-8590-122803CFE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6330" y="3546674"/>
            <a:ext cx="3923196" cy="21038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A60F97-6CBD-EA4B-BD29-135B38A7AF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3892" y="3560030"/>
            <a:ext cx="3819964" cy="2103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802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37791B-B040-4694-BFDC-8DD132D86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7D57D8-D6AC-D543-A0A1-8A672E4A5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74819"/>
            <a:ext cx="6143625" cy="28583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Interpret Results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B6CC640-0DD8-4721-B15B-253174AFBB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4572000" cy="6858001"/>
            <a:chOff x="7620000" y="-1"/>
            <a:chExt cx="4572000" cy="6858001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DF34E42-D1FE-4B5D-86BB-13073AC39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48048" y="0"/>
              <a:ext cx="4543952" cy="6858000"/>
              <a:chOff x="7648048" y="0"/>
              <a:chExt cx="4543952" cy="6858000"/>
            </a:xfrm>
          </p:grpSpPr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A8932BF5-C4A0-4FCB-BDA5-43B4B8707A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id="{CF3E13B6-EE2F-4F85-BD02-171953A805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7F50E3A-159C-47E4-95D9-6CB23AE21B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20000" y="-1"/>
              <a:ext cx="874716" cy="6858001"/>
              <a:chOff x="7620000" y="-1"/>
              <a:chExt cx="874716" cy="6858001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7283F107-CFFF-46A6-92CA-C482348BBDF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281A41DC-38A5-4D78-915B-B7DB869D29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D938D30-D944-FF44-82AB-580299644D23}"/>
              </a:ext>
            </a:extLst>
          </p:cNvPr>
          <p:cNvSpPr txBox="1"/>
          <p:nvPr/>
        </p:nvSpPr>
        <p:spPr>
          <a:xfrm>
            <a:off x="8816081" y="1174819"/>
            <a:ext cx="305455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Vader sentiment analyzer was unable to outperform the text classifier in </a:t>
            </a:r>
            <a:r>
              <a:rPr lang="en-US" dirty="0" err="1">
                <a:solidFill>
                  <a:schemeClr val="bg1"/>
                </a:solidFill>
              </a:rPr>
              <a:t>Github</a:t>
            </a:r>
            <a:r>
              <a:rPr lang="en-US" dirty="0">
                <a:solidFill>
                  <a:schemeClr val="bg1"/>
                </a:solidFill>
              </a:rPr>
              <a:t> project “Text Classification – Movie Reviews” with classified text with a 92% accuracy rate.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The analysis of the amazon product reviews was more successful than the movie reviews. 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Movie reviews typically have qualities that make Vader analysis challenging. </a:t>
            </a:r>
          </a:p>
        </p:txBody>
      </p:sp>
    </p:spTree>
    <p:extLst>
      <p:ext uri="{BB962C8B-B14F-4D97-AF65-F5344CB8AC3E}">
        <p14:creationId xmlns:p14="http://schemas.microsoft.com/office/powerpoint/2010/main" val="17186312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{20846B2C-2C83-C74C-AC23-5F75E00CA9D7}tf10001076</Template>
  <TotalTime>177</TotalTime>
  <Words>353</Words>
  <Application>Microsoft Macintosh PowerPoint</Application>
  <PresentationFormat>Widescreen</PresentationFormat>
  <Paragraphs>56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Sentiment Analysis | Business Reviews</vt:lpstr>
      <vt:lpstr>Introduction</vt:lpstr>
      <vt:lpstr>Methodology</vt:lpstr>
      <vt:lpstr>OSEMN Framework</vt:lpstr>
      <vt:lpstr>Obtain | Scrub</vt:lpstr>
      <vt:lpstr>Exploratory Data Analysis</vt:lpstr>
      <vt:lpstr>Exploratory Data Analysis</vt:lpstr>
      <vt:lpstr>Sentiment Modeling | Vader Analyzer</vt:lpstr>
      <vt:lpstr>Interpret Results</vt:lpstr>
      <vt:lpstr>Limitations and 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(MAIN TITLE)</dc:title>
  <dc:creator>Santana,Miguel Angel</dc:creator>
  <cp:lastModifiedBy>Santana,Miguel Angel</cp:lastModifiedBy>
  <cp:revision>17</cp:revision>
  <dcterms:created xsi:type="dcterms:W3CDTF">2021-02-02T22:00:41Z</dcterms:created>
  <dcterms:modified xsi:type="dcterms:W3CDTF">2021-02-05T01:53:28Z</dcterms:modified>
</cp:coreProperties>
</file>

<file path=docProps/thumbnail.jpeg>
</file>